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5" r:id="rId1"/>
  </p:sldMasterIdLst>
  <p:notesMasterIdLst>
    <p:notesMasterId r:id="rId6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9" r:id="rId44"/>
    <p:sldId id="298"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4660"/>
  </p:normalViewPr>
  <p:slideViewPr>
    <p:cSldViewPr snapToGrid="0">
      <p:cViewPr varScale="1">
        <p:scale>
          <a:sx n="87" d="100"/>
          <a:sy n="87" d="100"/>
        </p:scale>
        <p:origin x="408"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PH"/>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840B0D-8285-4C50-9528-26F955D629E2}" type="datetimeFigureOut">
              <a:rPr lang="en-PH" smtClean="0"/>
              <a:t>09/10/2024</a:t>
            </a:fld>
            <a:endParaRPr lang="en-PH"/>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PH"/>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PH"/>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91757D7-F757-4743-809B-426AF1BA7F51}" type="slidenum">
              <a:rPr lang="en-PH" smtClean="0"/>
              <a:t>‹#›</a:t>
            </a:fld>
            <a:endParaRPr lang="en-PH"/>
          </a:p>
        </p:txBody>
      </p:sp>
    </p:spTree>
    <p:extLst>
      <p:ext uri="{BB962C8B-B14F-4D97-AF65-F5344CB8AC3E}">
        <p14:creationId xmlns:p14="http://schemas.microsoft.com/office/powerpoint/2010/main" val="8018542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D91757D7-F757-4743-809B-426AF1BA7F51}" type="slidenum">
              <a:rPr lang="en-PH" smtClean="0"/>
              <a:t>44</a:t>
            </a:fld>
            <a:endParaRPr lang="en-PH"/>
          </a:p>
        </p:txBody>
      </p:sp>
    </p:spTree>
    <p:extLst>
      <p:ext uri="{BB962C8B-B14F-4D97-AF65-F5344CB8AC3E}">
        <p14:creationId xmlns:p14="http://schemas.microsoft.com/office/powerpoint/2010/main" val="33104150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D91757D7-F757-4743-809B-426AF1BA7F51}" type="slidenum">
              <a:rPr lang="en-PH" smtClean="0"/>
              <a:t>59</a:t>
            </a:fld>
            <a:endParaRPr lang="en-PH"/>
          </a:p>
        </p:txBody>
      </p:sp>
    </p:spTree>
    <p:extLst>
      <p:ext uri="{BB962C8B-B14F-4D97-AF65-F5344CB8AC3E}">
        <p14:creationId xmlns:p14="http://schemas.microsoft.com/office/powerpoint/2010/main" val="26624364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EF58D-B62B-40BB-83AA-9D07CFC4ED2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6AC06D3-F571-4213-A2A4-6A1915120CE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5A10580-AD31-4B8F-8448-55A666AC1725}"/>
              </a:ext>
            </a:extLst>
          </p:cNvPr>
          <p:cNvSpPr>
            <a:spLocks noGrp="1"/>
          </p:cNvSpPr>
          <p:nvPr>
            <p:ph type="dt" sz="half" idx="10"/>
          </p:nvPr>
        </p:nvSpPr>
        <p:spPr/>
        <p:txBody>
          <a:bodyPr/>
          <a:lstStyle/>
          <a:p>
            <a:fld id="{0DAF61AA-5A98-4049-A93E-477E5505141A}" type="datetimeFigureOut">
              <a:rPr lang="en-US" smtClean="0"/>
              <a:t>10/9/2024</a:t>
            </a:fld>
            <a:endParaRPr lang="en-US" dirty="0"/>
          </a:p>
        </p:txBody>
      </p:sp>
      <p:sp>
        <p:nvSpPr>
          <p:cNvPr id="5" name="Footer Placeholder 4">
            <a:extLst>
              <a:ext uri="{FF2B5EF4-FFF2-40B4-BE49-F238E27FC236}">
                <a16:creationId xmlns:a16="http://schemas.microsoft.com/office/drawing/2014/main" id="{15EC99C8-515A-4FEA-9CD2-6D0BF46CF6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972AF1B-1868-4C05-B6C3-9EBF29A50ADD}"/>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8828406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170B0-C1C5-4976-80E8-6B4F90EB362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97593EE-493E-4BCE-8992-24CA63E1E09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80919F-FDDD-42FB-8422-A0665D558D00}"/>
              </a:ext>
            </a:extLst>
          </p:cNvPr>
          <p:cNvSpPr>
            <a:spLocks noGrp="1"/>
          </p:cNvSpPr>
          <p:nvPr>
            <p:ph type="dt" sz="half" idx="10"/>
          </p:nvPr>
        </p:nvSpPr>
        <p:spPr/>
        <p:txBody>
          <a:bodyPr/>
          <a:lstStyle/>
          <a:p>
            <a:fld id="{0DAF61AA-5A98-4049-A93E-477E5505141A}" type="datetimeFigureOut">
              <a:rPr lang="en-US" smtClean="0"/>
              <a:t>10/9/2024</a:t>
            </a:fld>
            <a:endParaRPr lang="en-US"/>
          </a:p>
        </p:txBody>
      </p:sp>
      <p:sp>
        <p:nvSpPr>
          <p:cNvPr id="5" name="Footer Placeholder 4">
            <a:extLst>
              <a:ext uri="{FF2B5EF4-FFF2-40B4-BE49-F238E27FC236}">
                <a16:creationId xmlns:a16="http://schemas.microsoft.com/office/drawing/2014/main" id="{A216D38A-35F8-4667-A1F4-49644471E9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59CC230-78B7-487B-9C95-CB00868F6F1F}"/>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2460301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14CB826-D9AA-4689-B8C0-38D999F0D06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61F1CDD-16FB-45E0-9887-24374C56764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6846397-BBD2-4426-B1F5-FD6EA3CDC866}"/>
              </a:ext>
            </a:extLst>
          </p:cNvPr>
          <p:cNvSpPr>
            <a:spLocks noGrp="1"/>
          </p:cNvSpPr>
          <p:nvPr>
            <p:ph type="dt" sz="half" idx="10"/>
          </p:nvPr>
        </p:nvSpPr>
        <p:spPr/>
        <p:txBody>
          <a:bodyPr/>
          <a:lstStyle/>
          <a:p>
            <a:fld id="{0DAF61AA-5A98-4049-A93E-477E5505141A}" type="datetimeFigureOut">
              <a:rPr lang="en-US" smtClean="0"/>
              <a:t>10/9/2024</a:t>
            </a:fld>
            <a:endParaRPr lang="en-US"/>
          </a:p>
        </p:txBody>
      </p:sp>
      <p:sp>
        <p:nvSpPr>
          <p:cNvPr id="5" name="Footer Placeholder 4">
            <a:extLst>
              <a:ext uri="{FF2B5EF4-FFF2-40B4-BE49-F238E27FC236}">
                <a16:creationId xmlns:a16="http://schemas.microsoft.com/office/drawing/2014/main" id="{FDAB91E4-73D0-4ACD-8F54-00EE6FB1D61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B28C61-59FE-44D6-A7D6-AAD292232778}"/>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2690179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6D384-B2C5-42A4-9774-A931C39BA53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F8D736C-5FCC-43BC-B824-A90F2CC5D19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A4A3A50-B922-45BE-945D-7ED3EBD83F7C}"/>
              </a:ext>
            </a:extLst>
          </p:cNvPr>
          <p:cNvSpPr>
            <a:spLocks noGrp="1"/>
          </p:cNvSpPr>
          <p:nvPr>
            <p:ph type="dt" sz="half" idx="10"/>
          </p:nvPr>
        </p:nvSpPr>
        <p:spPr/>
        <p:txBody>
          <a:bodyPr/>
          <a:lstStyle/>
          <a:p>
            <a:fld id="{0DAF61AA-5A98-4049-A93E-477E5505141A}" type="datetimeFigureOut">
              <a:rPr lang="en-US" smtClean="0"/>
              <a:t>10/9/2024</a:t>
            </a:fld>
            <a:endParaRPr lang="en-US"/>
          </a:p>
        </p:txBody>
      </p:sp>
      <p:sp>
        <p:nvSpPr>
          <p:cNvPr id="5" name="Footer Placeholder 4">
            <a:extLst>
              <a:ext uri="{FF2B5EF4-FFF2-40B4-BE49-F238E27FC236}">
                <a16:creationId xmlns:a16="http://schemas.microsoft.com/office/drawing/2014/main" id="{64241F78-20DE-4D53-BB25-79E5C4E1AB6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E643084-C669-4FDF-87D4-F22D36BB827D}"/>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8686911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C6C559-800C-489A-9174-7901F92B0D4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142B5C3-320B-4CFD-B6A7-A28C7E435B4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2FCA372-3F42-4113-A73B-5FDCF93CB5BC}"/>
              </a:ext>
            </a:extLst>
          </p:cNvPr>
          <p:cNvSpPr>
            <a:spLocks noGrp="1"/>
          </p:cNvSpPr>
          <p:nvPr>
            <p:ph type="dt" sz="half" idx="10"/>
          </p:nvPr>
        </p:nvSpPr>
        <p:spPr/>
        <p:txBody>
          <a:bodyPr/>
          <a:lstStyle/>
          <a:p>
            <a:fld id="{0DAF61AA-5A98-4049-A93E-477E5505141A}" type="datetimeFigureOut">
              <a:rPr lang="en-US" smtClean="0"/>
              <a:t>10/9/2024</a:t>
            </a:fld>
            <a:endParaRPr lang="en-US"/>
          </a:p>
        </p:txBody>
      </p:sp>
      <p:sp>
        <p:nvSpPr>
          <p:cNvPr id="5" name="Footer Placeholder 4">
            <a:extLst>
              <a:ext uri="{FF2B5EF4-FFF2-40B4-BE49-F238E27FC236}">
                <a16:creationId xmlns:a16="http://schemas.microsoft.com/office/drawing/2014/main" id="{F0DA1197-0C78-4878-B086-5D206EA491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1B83D8-FD42-44FF-AA20-944A519CC0B2}"/>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5035914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685AA-B5C7-4E3D-85FA-94F3C73E59B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03AFEEA-6F3F-4630-A950-61C05D2FAFB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AC36817-B869-4D19-9EE8-A3166B0E159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C074146-2374-4321-AEBB-3E9B09D7796D}"/>
              </a:ext>
            </a:extLst>
          </p:cNvPr>
          <p:cNvSpPr>
            <a:spLocks noGrp="1"/>
          </p:cNvSpPr>
          <p:nvPr>
            <p:ph type="dt" sz="half" idx="10"/>
          </p:nvPr>
        </p:nvSpPr>
        <p:spPr/>
        <p:txBody>
          <a:bodyPr/>
          <a:lstStyle/>
          <a:p>
            <a:fld id="{0DAF61AA-5A98-4049-A93E-477E5505141A}" type="datetimeFigureOut">
              <a:rPr lang="en-US" smtClean="0"/>
              <a:t>10/9/2024</a:t>
            </a:fld>
            <a:endParaRPr lang="en-US"/>
          </a:p>
        </p:txBody>
      </p:sp>
      <p:sp>
        <p:nvSpPr>
          <p:cNvPr id="6" name="Footer Placeholder 5">
            <a:extLst>
              <a:ext uri="{FF2B5EF4-FFF2-40B4-BE49-F238E27FC236}">
                <a16:creationId xmlns:a16="http://schemas.microsoft.com/office/drawing/2014/main" id="{2C42337B-B902-4DC2-BB94-02B8A754926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44AD585-B83C-4ECF-AF42-8DDF6996B79D}"/>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7016906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3A9ADB-3495-481F-BB4E-9C7128B17B1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ED6FF4C-26CB-4281-A2F7-6CBE4518679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F2E72A9-F222-45B4-9355-C04C0586413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A699F6E-77AD-4EBC-BAF9-5A43CDEC41E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0F77677-7169-4591-B047-0678815F48E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482A6EB-0285-4FA4-A00C-A7F716084FD3}"/>
              </a:ext>
            </a:extLst>
          </p:cNvPr>
          <p:cNvSpPr>
            <a:spLocks noGrp="1"/>
          </p:cNvSpPr>
          <p:nvPr>
            <p:ph type="dt" sz="half" idx="10"/>
          </p:nvPr>
        </p:nvSpPr>
        <p:spPr/>
        <p:txBody>
          <a:bodyPr/>
          <a:lstStyle/>
          <a:p>
            <a:fld id="{0DAF61AA-5A98-4049-A93E-477E5505141A}" type="datetimeFigureOut">
              <a:rPr lang="en-US" smtClean="0"/>
              <a:t>10/9/2024</a:t>
            </a:fld>
            <a:endParaRPr lang="en-US"/>
          </a:p>
        </p:txBody>
      </p:sp>
      <p:sp>
        <p:nvSpPr>
          <p:cNvPr id="8" name="Footer Placeholder 7">
            <a:extLst>
              <a:ext uri="{FF2B5EF4-FFF2-40B4-BE49-F238E27FC236}">
                <a16:creationId xmlns:a16="http://schemas.microsoft.com/office/drawing/2014/main" id="{86D39526-82B8-402C-8A2B-82EF8F3F3A7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55EC9E6-6FF1-4541-9CB1-A2FF9D852169}"/>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731317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170F54-6CED-4251-A0A6-32CCD1213F8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572C8E6-49D6-46A5-8DC3-B0D8E683C9CB}"/>
              </a:ext>
            </a:extLst>
          </p:cNvPr>
          <p:cNvSpPr>
            <a:spLocks noGrp="1"/>
          </p:cNvSpPr>
          <p:nvPr>
            <p:ph type="dt" sz="half" idx="10"/>
          </p:nvPr>
        </p:nvSpPr>
        <p:spPr/>
        <p:txBody>
          <a:bodyPr/>
          <a:lstStyle/>
          <a:p>
            <a:fld id="{0DAF61AA-5A98-4049-A93E-477E5505141A}" type="datetimeFigureOut">
              <a:rPr lang="en-US" smtClean="0"/>
              <a:t>10/9/2024</a:t>
            </a:fld>
            <a:endParaRPr lang="en-US"/>
          </a:p>
        </p:txBody>
      </p:sp>
      <p:sp>
        <p:nvSpPr>
          <p:cNvPr id="4" name="Footer Placeholder 3">
            <a:extLst>
              <a:ext uri="{FF2B5EF4-FFF2-40B4-BE49-F238E27FC236}">
                <a16:creationId xmlns:a16="http://schemas.microsoft.com/office/drawing/2014/main" id="{AB883CBA-77CD-4490-A5F3-BAA8FC254A3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EA5FF79-61B6-4693-8547-95B1F2F7A194}"/>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0803794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FBDCB94-13E9-41CB-88F0-D30A1791DCBA}"/>
              </a:ext>
            </a:extLst>
          </p:cNvPr>
          <p:cNvSpPr>
            <a:spLocks noGrp="1"/>
          </p:cNvSpPr>
          <p:nvPr>
            <p:ph type="dt" sz="half" idx="10"/>
          </p:nvPr>
        </p:nvSpPr>
        <p:spPr/>
        <p:txBody>
          <a:bodyPr/>
          <a:lstStyle/>
          <a:p>
            <a:fld id="{0DAF61AA-5A98-4049-A93E-477E5505141A}" type="datetimeFigureOut">
              <a:rPr lang="en-US" smtClean="0"/>
              <a:t>10/9/2024</a:t>
            </a:fld>
            <a:endParaRPr lang="en-US"/>
          </a:p>
        </p:txBody>
      </p:sp>
      <p:sp>
        <p:nvSpPr>
          <p:cNvPr id="3" name="Footer Placeholder 2">
            <a:extLst>
              <a:ext uri="{FF2B5EF4-FFF2-40B4-BE49-F238E27FC236}">
                <a16:creationId xmlns:a16="http://schemas.microsoft.com/office/drawing/2014/main" id="{244795A4-736C-426D-8559-5AD5892756A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B2A2ACD-17F3-4C16-8E77-86EC92CCD552}"/>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40860906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FCB2E-B68A-48F9-8B20-CDED818FB6E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D081C83-64B5-4BFD-A163-75C2EA7F897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25D44AD-E361-48A3-936D-DDA0D514451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9EED06C-E016-489C-8863-EA1BE998BC48}"/>
              </a:ext>
            </a:extLst>
          </p:cNvPr>
          <p:cNvSpPr>
            <a:spLocks noGrp="1"/>
          </p:cNvSpPr>
          <p:nvPr>
            <p:ph type="dt" sz="half" idx="10"/>
          </p:nvPr>
        </p:nvSpPr>
        <p:spPr/>
        <p:txBody>
          <a:bodyPr/>
          <a:lstStyle/>
          <a:p>
            <a:fld id="{0DAF61AA-5A98-4049-A93E-477E5505141A}" type="datetimeFigureOut">
              <a:rPr lang="en-US" smtClean="0"/>
              <a:t>10/9/2024</a:t>
            </a:fld>
            <a:endParaRPr lang="en-US"/>
          </a:p>
        </p:txBody>
      </p:sp>
      <p:sp>
        <p:nvSpPr>
          <p:cNvPr id="6" name="Footer Placeholder 5">
            <a:extLst>
              <a:ext uri="{FF2B5EF4-FFF2-40B4-BE49-F238E27FC236}">
                <a16:creationId xmlns:a16="http://schemas.microsoft.com/office/drawing/2014/main" id="{359161F0-D253-49A7-9A08-7A0A228146C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742C61A-B326-40A7-A286-90D0544BBC34}"/>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268171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F2DF6F-D00F-4CE4-8701-B0062734611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A0FF7AB-F851-4425-8407-996C920E684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A2ED6CF5-154F-4615-8CDC-E2BFA61FABE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1A5C400-0D13-495F-8C4E-EC3CDF5F22AF}"/>
              </a:ext>
            </a:extLst>
          </p:cNvPr>
          <p:cNvSpPr>
            <a:spLocks noGrp="1"/>
          </p:cNvSpPr>
          <p:nvPr>
            <p:ph type="dt" sz="half" idx="10"/>
          </p:nvPr>
        </p:nvSpPr>
        <p:spPr/>
        <p:txBody>
          <a:bodyPr/>
          <a:lstStyle/>
          <a:p>
            <a:fld id="{0DAF61AA-5A98-4049-A93E-477E5505141A}" type="datetimeFigureOut">
              <a:rPr lang="en-US" smtClean="0"/>
              <a:t>10/9/2024</a:t>
            </a:fld>
            <a:endParaRPr lang="en-US"/>
          </a:p>
        </p:txBody>
      </p:sp>
      <p:sp>
        <p:nvSpPr>
          <p:cNvPr id="6" name="Footer Placeholder 5">
            <a:extLst>
              <a:ext uri="{FF2B5EF4-FFF2-40B4-BE49-F238E27FC236}">
                <a16:creationId xmlns:a16="http://schemas.microsoft.com/office/drawing/2014/main" id="{4CB290D7-98AC-45E5-A7D6-73520AFC736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294276C-2BD2-4C4F-AC04-DD3D73768A5D}"/>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9580943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47A131F-D5DE-41A5-B4CF-4F345319B40B}"/>
              </a:ext>
            </a:extLst>
          </p:cNvPr>
          <p:cNvSpPr/>
          <p:nvPr/>
        </p:nvSpPr>
        <p:spPr>
          <a:xfrm>
            <a:off x="0" y="0"/>
            <a:ext cx="12188952" cy="6858000"/>
          </a:xfrm>
          <a:prstGeom prst="rect">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8" name="Freeform: Shape 7">
            <a:extLst>
              <a:ext uri="{FF2B5EF4-FFF2-40B4-BE49-F238E27FC236}">
                <a16:creationId xmlns:a16="http://schemas.microsoft.com/office/drawing/2014/main" id="{3AF4666D-BD98-40A5-A75F-478B982010B2}"/>
              </a:ext>
            </a:extLst>
          </p:cNvPr>
          <p:cNvSpPr/>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a:p>
        </p:txBody>
      </p:sp>
      <p:sp>
        <p:nvSpPr>
          <p:cNvPr id="9" name="Freeform: Shape 8">
            <a:extLst>
              <a:ext uri="{FF2B5EF4-FFF2-40B4-BE49-F238E27FC236}">
                <a16:creationId xmlns:a16="http://schemas.microsoft.com/office/drawing/2014/main" id="{68680585-71F9-4721-A998-4974171D2EB4}"/>
              </a:ext>
            </a:extLst>
          </p:cNvPr>
          <p:cNvSpPr/>
          <p:nvPr/>
        </p:nvSpPr>
        <p:spPr>
          <a:xfrm>
            <a:off x="10439256" y="6172200"/>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a:p>
        </p:txBody>
      </p:sp>
      <p:sp>
        <p:nvSpPr>
          <p:cNvPr id="10" name="Freeform: Shape 9">
            <a:extLst>
              <a:ext uri="{FF2B5EF4-FFF2-40B4-BE49-F238E27FC236}">
                <a16:creationId xmlns:a16="http://schemas.microsoft.com/office/drawing/2014/main" id="{12BC95C2-2EEC-4F59-ABA8-660B0D059CCF}"/>
              </a:ext>
            </a:extLst>
          </p:cNvPr>
          <p:cNvSpPr/>
          <p:nvPr/>
        </p:nvSpPr>
        <p:spPr>
          <a:xfrm>
            <a:off x="7977352"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1" name="Graphic 141">
            <a:extLst>
              <a:ext uri="{FF2B5EF4-FFF2-40B4-BE49-F238E27FC236}">
                <a16:creationId xmlns:a16="http://schemas.microsoft.com/office/drawing/2014/main" id="{03E9870D-4BBA-43AF-8D44-BBADF020CFF6}"/>
              </a:ext>
            </a:extLst>
          </p:cNvPr>
          <p:cNvGrpSpPr/>
          <p:nvPr/>
        </p:nvGrpSpPr>
        <p:grpSpPr>
          <a:xfrm>
            <a:off x="10849" y="15178"/>
            <a:ext cx="2198951" cy="3331254"/>
            <a:chOff x="4473129" y="923925"/>
            <a:chExt cx="3308947" cy="5012817"/>
          </a:xfrm>
          <a:noFill/>
        </p:grpSpPr>
        <p:sp>
          <p:nvSpPr>
            <p:cNvPr id="12" name="Freeform: Shape 11">
              <a:extLst>
                <a:ext uri="{FF2B5EF4-FFF2-40B4-BE49-F238E27FC236}">
                  <a16:creationId xmlns:a16="http://schemas.microsoft.com/office/drawing/2014/main" id="{34BC5055-C77D-43CD-BB1D-A77B6779CDAD}"/>
                </a:ext>
              </a:extLst>
            </p:cNvPr>
            <p:cNvSpPr/>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75000"/>
                </a:schemeClr>
              </a:solidFill>
              <a:prstDash val="lgDash"/>
              <a:round/>
            </a:ln>
          </p:spPr>
          <p:txBody>
            <a:bodyPr rtlCol="0" anchor="ctr"/>
            <a:lstStyle/>
            <a:p>
              <a:endParaRPr lang="en-US"/>
            </a:p>
          </p:txBody>
        </p:sp>
        <p:sp>
          <p:nvSpPr>
            <p:cNvPr id="13" name="Freeform: Shape 12">
              <a:extLst>
                <a:ext uri="{FF2B5EF4-FFF2-40B4-BE49-F238E27FC236}">
                  <a16:creationId xmlns:a16="http://schemas.microsoft.com/office/drawing/2014/main" id="{DB12D0B8-9385-489A-85AE-3D14AD0BA2FC}"/>
                </a:ext>
              </a:extLst>
            </p:cNvPr>
            <p:cNvSpPr/>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75000"/>
                </a:schemeClr>
              </a:solidFill>
              <a:prstDash val="lgDash"/>
              <a:round/>
            </a:ln>
          </p:spPr>
          <p:txBody>
            <a:bodyPr rtlCol="0" anchor="ctr"/>
            <a:lstStyle/>
            <a:p>
              <a:endParaRPr lang="en-US"/>
            </a:p>
          </p:txBody>
        </p:sp>
        <p:sp>
          <p:nvSpPr>
            <p:cNvPr id="14" name="Freeform: Shape 13">
              <a:extLst>
                <a:ext uri="{FF2B5EF4-FFF2-40B4-BE49-F238E27FC236}">
                  <a16:creationId xmlns:a16="http://schemas.microsoft.com/office/drawing/2014/main" id="{D158A14A-147E-4130-A5E2-38FD84B181AF}"/>
                </a:ext>
              </a:extLst>
            </p:cNvPr>
            <p:cNvSpPr/>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75000"/>
                </a:schemeClr>
              </a:solidFill>
              <a:prstDash val="lgDash"/>
              <a:round/>
            </a:ln>
          </p:spPr>
          <p:txBody>
            <a:bodyPr rtlCol="0" anchor="ctr"/>
            <a:lstStyle/>
            <a:p>
              <a:endParaRPr lang="en-US"/>
            </a:p>
          </p:txBody>
        </p:sp>
        <p:sp>
          <p:nvSpPr>
            <p:cNvPr id="15" name="Freeform: Shape 14">
              <a:extLst>
                <a:ext uri="{FF2B5EF4-FFF2-40B4-BE49-F238E27FC236}">
                  <a16:creationId xmlns:a16="http://schemas.microsoft.com/office/drawing/2014/main" id="{75B8B1EB-5E2B-472C-AE60-2EC5961F16F9}"/>
                </a:ext>
              </a:extLst>
            </p:cNvPr>
            <p:cNvSpPr/>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75000"/>
                </a:schemeClr>
              </a:solidFill>
              <a:prstDash val="lgDash"/>
              <a:round/>
            </a:ln>
          </p:spPr>
          <p:txBody>
            <a:bodyPr rtlCol="0" anchor="ctr"/>
            <a:lstStyle/>
            <a:p>
              <a:endParaRPr lang="en-US"/>
            </a:p>
          </p:txBody>
        </p:sp>
        <p:sp>
          <p:nvSpPr>
            <p:cNvPr id="16" name="Freeform: Shape 15">
              <a:extLst>
                <a:ext uri="{FF2B5EF4-FFF2-40B4-BE49-F238E27FC236}">
                  <a16:creationId xmlns:a16="http://schemas.microsoft.com/office/drawing/2014/main" id="{B4F5BD77-58D7-4B61-A666-1B4139A63A28}"/>
                </a:ext>
              </a:extLst>
            </p:cNvPr>
            <p:cNvSpPr/>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75000"/>
                </a:schemeClr>
              </a:solidFill>
              <a:prstDash val="lgDash"/>
              <a:round/>
            </a:ln>
          </p:spPr>
          <p:txBody>
            <a:bodyPr rtlCol="0" anchor="ctr"/>
            <a:lstStyle/>
            <a:p>
              <a:endParaRPr lang="en-US"/>
            </a:p>
          </p:txBody>
        </p:sp>
        <p:sp>
          <p:nvSpPr>
            <p:cNvPr id="17" name="Freeform: Shape 16">
              <a:extLst>
                <a:ext uri="{FF2B5EF4-FFF2-40B4-BE49-F238E27FC236}">
                  <a16:creationId xmlns:a16="http://schemas.microsoft.com/office/drawing/2014/main" id="{F5CBEC6B-EDB6-40B8-8771-E5AF41B8D698}"/>
                </a:ext>
              </a:extLst>
            </p:cNvPr>
            <p:cNvSpPr/>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75000"/>
                </a:schemeClr>
              </a:solidFill>
              <a:prstDash val="lgDash"/>
              <a:round/>
            </a:ln>
          </p:spPr>
          <p:txBody>
            <a:bodyPr rtlCol="0" anchor="ctr"/>
            <a:lstStyle/>
            <a:p>
              <a:endParaRPr lang="en-US"/>
            </a:p>
          </p:txBody>
        </p:sp>
        <p:sp>
          <p:nvSpPr>
            <p:cNvPr id="18" name="Freeform: Shape 17">
              <a:extLst>
                <a:ext uri="{FF2B5EF4-FFF2-40B4-BE49-F238E27FC236}">
                  <a16:creationId xmlns:a16="http://schemas.microsoft.com/office/drawing/2014/main" id="{91BD0EE8-AA47-4044-9251-9F5A4B820120}"/>
                </a:ext>
              </a:extLst>
            </p:cNvPr>
            <p:cNvSpPr/>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75000"/>
                </a:schemeClr>
              </a:solidFill>
              <a:prstDash val="lgDash"/>
              <a:round/>
            </a:ln>
          </p:spPr>
          <p:txBody>
            <a:bodyPr rtlCol="0" anchor="ctr"/>
            <a:lstStyle/>
            <a:p>
              <a:endParaRPr lang="en-US" dirty="0"/>
            </a:p>
          </p:txBody>
        </p:sp>
      </p:grpSp>
      <p:grpSp>
        <p:nvGrpSpPr>
          <p:cNvPr id="19" name="Graphic 157">
            <a:extLst>
              <a:ext uri="{FF2B5EF4-FFF2-40B4-BE49-F238E27FC236}">
                <a16:creationId xmlns:a16="http://schemas.microsoft.com/office/drawing/2014/main" id="{C3279E8D-2BAA-4CB1-834B-09FADD54DE56}"/>
              </a:ext>
            </a:extLst>
          </p:cNvPr>
          <p:cNvGrpSpPr/>
          <p:nvPr/>
        </p:nvGrpSpPr>
        <p:grpSpPr>
          <a:xfrm>
            <a:off x="8610600" y="3276600"/>
            <a:ext cx="3529260" cy="3581399"/>
            <a:chOff x="4114800" y="1423987"/>
            <a:chExt cx="3961542" cy="4007547"/>
          </a:xfrm>
          <a:noFill/>
        </p:grpSpPr>
        <p:sp>
          <p:nvSpPr>
            <p:cNvPr id="20" name="Freeform: Shape 19">
              <a:extLst>
                <a:ext uri="{FF2B5EF4-FFF2-40B4-BE49-F238E27FC236}">
                  <a16:creationId xmlns:a16="http://schemas.microsoft.com/office/drawing/2014/main" id="{3456F18E-4F61-486D-9CD6-65B30372C534}"/>
                </a:ext>
              </a:extLst>
            </p:cNvPr>
            <p:cNvSpPr/>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75000"/>
                </a:schemeClr>
              </a:solidFill>
              <a:prstDash val="lgDash"/>
              <a:round/>
            </a:ln>
          </p:spPr>
          <p:txBody>
            <a:bodyPr rtlCol="0" anchor="ctr"/>
            <a:lstStyle/>
            <a:p>
              <a:endParaRPr lang="en-US"/>
            </a:p>
          </p:txBody>
        </p:sp>
        <p:sp>
          <p:nvSpPr>
            <p:cNvPr id="21" name="Freeform: Shape 20">
              <a:extLst>
                <a:ext uri="{FF2B5EF4-FFF2-40B4-BE49-F238E27FC236}">
                  <a16:creationId xmlns:a16="http://schemas.microsoft.com/office/drawing/2014/main" id="{318DDF45-08F0-46B6-A0B7-133735C94F47}"/>
                </a:ext>
              </a:extLst>
            </p:cNvPr>
            <p:cNvSpPr/>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75000"/>
                </a:schemeClr>
              </a:solidFill>
              <a:prstDash val="lgDash"/>
              <a:round/>
            </a:ln>
          </p:spPr>
          <p:txBody>
            <a:bodyPr rtlCol="0" anchor="ctr"/>
            <a:lstStyle/>
            <a:p>
              <a:endParaRPr lang="en-US"/>
            </a:p>
          </p:txBody>
        </p:sp>
        <p:sp>
          <p:nvSpPr>
            <p:cNvPr id="22" name="Freeform: Shape 21">
              <a:extLst>
                <a:ext uri="{FF2B5EF4-FFF2-40B4-BE49-F238E27FC236}">
                  <a16:creationId xmlns:a16="http://schemas.microsoft.com/office/drawing/2014/main" id="{B9D0CC0F-710D-43F4-BC86-763767420133}"/>
                </a:ext>
              </a:extLst>
            </p:cNvPr>
            <p:cNvSpPr/>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75000"/>
                </a:schemeClr>
              </a:solidFill>
              <a:prstDash val="lgDash"/>
              <a:round/>
            </a:ln>
          </p:spPr>
          <p:txBody>
            <a:bodyPr rtlCol="0" anchor="ctr"/>
            <a:lstStyle/>
            <a:p>
              <a:endParaRPr lang="en-US"/>
            </a:p>
          </p:txBody>
        </p:sp>
        <p:sp>
          <p:nvSpPr>
            <p:cNvPr id="23" name="Freeform: Shape 22">
              <a:extLst>
                <a:ext uri="{FF2B5EF4-FFF2-40B4-BE49-F238E27FC236}">
                  <a16:creationId xmlns:a16="http://schemas.microsoft.com/office/drawing/2014/main" id="{6FB36AB6-CB81-495A-8A33-C0BCE67D6F23}"/>
                </a:ext>
              </a:extLst>
            </p:cNvPr>
            <p:cNvSpPr/>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75000"/>
                </a:schemeClr>
              </a:solidFill>
              <a:prstDash val="lgDash"/>
              <a:round/>
            </a:ln>
          </p:spPr>
          <p:txBody>
            <a:bodyPr rtlCol="0" anchor="ctr"/>
            <a:lstStyle/>
            <a:p>
              <a:endParaRPr lang="en-US"/>
            </a:p>
          </p:txBody>
        </p:sp>
        <p:sp>
          <p:nvSpPr>
            <p:cNvPr id="24" name="Freeform: Shape 23">
              <a:extLst>
                <a:ext uri="{FF2B5EF4-FFF2-40B4-BE49-F238E27FC236}">
                  <a16:creationId xmlns:a16="http://schemas.microsoft.com/office/drawing/2014/main" id="{1993F7E6-ABF6-482D-BEA5-B4E607DDB433}"/>
                </a:ext>
              </a:extLst>
            </p:cNvPr>
            <p:cNvSpPr/>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75000"/>
                </a:schemeClr>
              </a:solidFill>
              <a:prstDash val="lgDash"/>
              <a:round/>
            </a:ln>
          </p:spPr>
          <p:txBody>
            <a:bodyPr rtlCol="0" anchor="ctr"/>
            <a:lstStyle/>
            <a:p>
              <a:endParaRPr lang="en-US"/>
            </a:p>
          </p:txBody>
        </p:sp>
        <p:sp>
          <p:nvSpPr>
            <p:cNvPr id="25" name="Freeform: Shape 24">
              <a:extLst>
                <a:ext uri="{FF2B5EF4-FFF2-40B4-BE49-F238E27FC236}">
                  <a16:creationId xmlns:a16="http://schemas.microsoft.com/office/drawing/2014/main" id="{DCA0B097-C21A-40B4-95E4-2FFA9697F824}"/>
                </a:ext>
              </a:extLst>
            </p:cNvPr>
            <p:cNvSpPr/>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75000"/>
                </a:schemeClr>
              </a:solidFill>
              <a:prstDash val="lgDash"/>
              <a:round/>
            </a:ln>
          </p:spPr>
          <p:txBody>
            <a:bodyPr rtlCol="0" anchor="ctr"/>
            <a:lstStyle/>
            <a:p>
              <a:endParaRPr lang="en-US"/>
            </a:p>
          </p:txBody>
        </p:sp>
        <p:sp>
          <p:nvSpPr>
            <p:cNvPr id="26" name="Freeform: Shape 25">
              <a:extLst>
                <a:ext uri="{FF2B5EF4-FFF2-40B4-BE49-F238E27FC236}">
                  <a16:creationId xmlns:a16="http://schemas.microsoft.com/office/drawing/2014/main" id="{AB2AF0F5-7EAA-4BAB-8DE2-D84E124170FA}"/>
                </a:ext>
              </a:extLst>
            </p:cNvPr>
            <p:cNvSpPr/>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75000"/>
                </a:schemeClr>
              </a:solidFill>
              <a:prstDash val="lgDash"/>
              <a:round/>
            </a:ln>
          </p:spPr>
          <p:txBody>
            <a:bodyPr rtlCol="0" anchor="ctr"/>
            <a:lstStyle/>
            <a:p>
              <a:endParaRPr lang="en-US"/>
            </a:p>
          </p:txBody>
        </p:sp>
      </p:grpSp>
      <p:sp>
        <p:nvSpPr>
          <p:cNvPr id="2" name="Title Placeholder 1">
            <a:extLst>
              <a:ext uri="{FF2B5EF4-FFF2-40B4-BE49-F238E27FC236}">
                <a16:creationId xmlns:a16="http://schemas.microsoft.com/office/drawing/2014/main" id="{B760C036-BBCE-4F9E-AD56-DD36D4407B2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E3A5D7EC-1E6A-473F-B5A4-18CDFB6CF95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9F9981C7-34D5-49A4-949D-715FD4BD8FE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lang="en-US" sz="900" kern="1200" cap="all" spc="200" smtClean="0">
                <a:solidFill>
                  <a:schemeClr val="accent1"/>
                </a:solidFill>
                <a:latin typeface="+mn-lt"/>
                <a:ea typeface="+mn-ea"/>
                <a:cs typeface="Segoe UI Semilight" panose="020B0402040204020203" pitchFamily="34" charset="0"/>
              </a:defRPr>
            </a:lvl1pPr>
          </a:lstStyle>
          <a:p>
            <a:fld id="{0DAF61AA-5A98-4049-A93E-477E5505141A}" type="datetimeFigureOut">
              <a:rPr lang="en-US" smtClean="0"/>
              <a:pPr/>
              <a:t>10/9/2024</a:t>
            </a:fld>
            <a:endParaRPr lang="en-US" dirty="0"/>
          </a:p>
        </p:txBody>
      </p:sp>
      <p:sp>
        <p:nvSpPr>
          <p:cNvPr id="5" name="Footer Placeholder 4">
            <a:extLst>
              <a:ext uri="{FF2B5EF4-FFF2-40B4-BE49-F238E27FC236}">
                <a16:creationId xmlns:a16="http://schemas.microsoft.com/office/drawing/2014/main" id="{FA85CE6E-733D-4C60-B40B-C7C10CB5AFB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lang="en-US" sz="900" kern="1200" cap="all" spc="200" dirty="0">
                <a:solidFill>
                  <a:schemeClr val="accent1"/>
                </a:solidFill>
                <a:latin typeface="+mn-lt"/>
                <a:ea typeface="+mn-ea"/>
                <a:cs typeface="Segoe UI Semilight" panose="020B0402040204020203" pitchFamily="34" charset="0"/>
              </a:defRPr>
            </a:lvl1pPr>
          </a:lstStyle>
          <a:p>
            <a:endParaRPr lang="en-US"/>
          </a:p>
        </p:txBody>
      </p:sp>
      <p:sp>
        <p:nvSpPr>
          <p:cNvPr id="6" name="Slide Number Placeholder 5">
            <a:extLst>
              <a:ext uri="{FF2B5EF4-FFF2-40B4-BE49-F238E27FC236}">
                <a16:creationId xmlns:a16="http://schemas.microsoft.com/office/drawing/2014/main" id="{92D80D8B-7909-4114-8EBA-C3086DC62B08}"/>
              </a:ext>
            </a:extLst>
          </p:cNvPr>
          <p:cNvSpPr>
            <a:spLocks noGrp="1"/>
          </p:cNvSpPr>
          <p:nvPr>
            <p:ph type="sldNum" sz="quarter" idx="4"/>
          </p:nvPr>
        </p:nvSpPr>
        <p:spPr>
          <a:xfrm>
            <a:off x="9906000" y="6356350"/>
            <a:ext cx="1447800" cy="365125"/>
          </a:xfrm>
          <a:prstGeom prst="rect">
            <a:avLst/>
          </a:prstGeom>
        </p:spPr>
        <p:txBody>
          <a:bodyPr vert="horz" lIns="91440" tIns="45720" rIns="91440" bIns="45720" rtlCol="0" anchor="ctr"/>
          <a:lstStyle>
            <a:lvl1pPr algn="r">
              <a:defRPr lang="en-US" sz="900" kern="1200" cap="all" spc="200" smtClean="0">
                <a:solidFill>
                  <a:schemeClr val="accent1"/>
                </a:solidFill>
                <a:latin typeface="+mn-lt"/>
                <a:ea typeface="+mn-ea"/>
                <a:cs typeface="Segoe UI Semilight" panose="020B0402040204020203" pitchFamily="34" charset="0"/>
              </a:defRPr>
            </a:lvl1pPr>
          </a:lstStyle>
          <a:p>
            <a:fld id="{73B850FF-6169-4056-8077-06FFA93A5366}" type="slidenum">
              <a:rPr lang="en-US" smtClean="0"/>
              <a:pPr/>
              <a:t>‹#›</a:t>
            </a:fld>
            <a:endParaRPr lang="en-US"/>
          </a:p>
        </p:txBody>
      </p:sp>
    </p:spTree>
    <p:extLst>
      <p:ext uri="{BB962C8B-B14F-4D97-AF65-F5344CB8AC3E}">
        <p14:creationId xmlns:p14="http://schemas.microsoft.com/office/powerpoint/2010/main" val="1577286192"/>
      </p:ext>
    </p:extLst>
  </p:cSld>
  <p:clrMap bg1="lt1" tx1="dk1" bg2="lt2" tx2="dk2" accent1="accent1" accent2="accent2" accent3="accent3" accent4="accent4" accent5="accent5" accent6="accent6" hlink="hlink" folHlink="folHlink"/>
  <p:sldLayoutIdLst>
    <p:sldLayoutId id="2147483720" r:id="rId1"/>
    <p:sldLayoutId id="2147483721" r:id="rId2"/>
    <p:sldLayoutId id="2147483722" r:id="rId3"/>
    <p:sldLayoutId id="2147483723" r:id="rId4"/>
    <p:sldLayoutId id="2147483724" r:id="rId5"/>
    <p:sldLayoutId id="2147483718" r:id="rId6"/>
    <p:sldLayoutId id="2147483714" r:id="rId7"/>
    <p:sldLayoutId id="2147483715" r:id="rId8"/>
    <p:sldLayoutId id="2147483716" r:id="rId9"/>
    <p:sldLayoutId id="2147483717" r:id="rId10"/>
    <p:sldLayoutId id="2147483719" r:id="rId11"/>
  </p:sldLayoutIdLst>
  <p:txStyles>
    <p:titleStyle>
      <a:lvl1pPr algn="l" defTabSz="914400" rtl="0" eaLnBrk="1" latinLnBrk="0" hangingPunct="1">
        <a:lnSpc>
          <a:spcPct val="100000"/>
        </a:lnSpc>
        <a:spcBef>
          <a:spcPct val="0"/>
        </a:spcBef>
        <a:buNone/>
        <a:defRPr sz="4400" kern="1200">
          <a:solidFill>
            <a:schemeClr val="tx2"/>
          </a:solidFill>
          <a:latin typeface="+mj-lt"/>
          <a:ea typeface="+mj-ea"/>
          <a:cs typeface="+mj-cs"/>
        </a:defRPr>
      </a:lvl1pPr>
    </p:titleStyle>
    <p:bodyStyle>
      <a:lvl1pPr marL="228600" indent="-228600" algn="l" defTabSz="914400" rtl="0" eaLnBrk="1" latinLnBrk="0" hangingPunct="1">
        <a:lnSpc>
          <a:spcPct val="110000"/>
        </a:lnSpc>
        <a:spcBef>
          <a:spcPts val="1000"/>
        </a:spcBef>
        <a:buClr>
          <a:schemeClr val="accent5"/>
        </a:buClr>
        <a:buFont typeface="Avenir Next LT Pro" panose="020B05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D294E7E-62D8-48F8-A01E-1A457B5CA0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FBCADCC9-9C0D-4CE3-8966-44472EFCF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3" name="Rectangle 12">
            <a:extLst>
              <a:ext uri="{FF2B5EF4-FFF2-40B4-BE49-F238E27FC236}">
                <a16:creationId xmlns:a16="http://schemas.microsoft.com/office/drawing/2014/main" id="{05FD221C-EDD3-49D9-90A7-260CECEE1C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bstract smoke background">
            <a:extLst>
              <a:ext uri="{FF2B5EF4-FFF2-40B4-BE49-F238E27FC236}">
                <a16:creationId xmlns:a16="http://schemas.microsoft.com/office/drawing/2014/main" id="{258626BB-C5BE-3EC3-DC07-33330CE75D04}"/>
              </a:ext>
            </a:extLst>
          </p:cNvPr>
          <p:cNvPicPr>
            <a:picLocks noChangeAspect="1"/>
          </p:cNvPicPr>
          <p:nvPr/>
        </p:nvPicPr>
        <p:blipFill>
          <a:blip r:embed="rId2">
            <a:alphaModFix amt="70000"/>
          </a:blip>
          <a:srcRect t="6398" r="-1" b="9011"/>
          <a:stretch/>
        </p:blipFill>
        <p:spPr>
          <a:xfrm>
            <a:off x="20" y="10"/>
            <a:ext cx="12188932" cy="6856614"/>
          </a:xfrm>
          <a:prstGeom prst="rect">
            <a:avLst/>
          </a:prstGeom>
        </p:spPr>
      </p:pic>
      <p:grpSp>
        <p:nvGrpSpPr>
          <p:cNvPr id="15" name="Top Left">
            <a:extLst>
              <a:ext uri="{FF2B5EF4-FFF2-40B4-BE49-F238E27FC236}">
                <a16:creationId xmlns:a16="http://schemas.microsoft.com/office/drawing/2014/main" id="{B858DA4F-B13B-4D82-A95F-CBF114BDDD7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6200" y="1"/>
            <a:ext cx="6711876" cy="4495800"/>
            <a:chOff x="-16788" y="0"/>
            <a:chExt cx="9475836" cy="6347177"/>
          </a:xfrm>
        </p:grpSpPr>
        <p:sp>
          <p:nvSpPr>
            <p:cNvPr id="16" name="Freeform: Shape 15">
              <a:extLst>
                <a:ext uri="{FF2B5EF4-FFF2-40B4-BE49-F238E27FC236}">
                  <a16:creationId xmlns:a16="http://schemas.microsoft.com/office/drawing/2014/main" id="{CA4C0D61-C854-46C1-85D7-10CCCB9522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00" y="22951"/>
              <a:ext cx="9345148" cy="6324226"/>
            </a:xfrm>
            <a:custGeom>
              <a:avLst/>
              <a:gdLst>
                <a:gd name="connsiteX0" fmla="*/ 0 w 7097124"/>
                <a:gd name="connsiteY0" fmla="*/ 3198971 h 4802900"/>
                <a:gd name="connsiteX1" fmla="*/ 219837 w 7097124"/>
                <a:gd name="connsiteY1" fmla="*/ 3452527 h 4802900"/>
                <a:gd name="connsiteX2" fmla="*/ 399288 w 7097124"/>
                <a:gd name="connsiteY2" fmla="*/ 3536347 h 4802900"/>
                <a:gd name="connsiteX3" fmla="*/ 744188 w 7097124"/>
                <a:gd name="connsiteY3" fmla="*/ 3536347 h 4802900"/>
                <a:gd name="connsiteX4" fmla="*/ 981456 w 7097124"/>
                <a:gd name="connsiteY4" fmla="*/ 3536347 h 4802900"/>
                <a:gd name="connsiteX5" fmla="*/ 1116997 w 7097124"/>
                <a:gd name="connsiteY5" fmla="*/ 3620167 h 4802900"/>
                <a:gd name="connsiteX6" fmla="*/ 1236631 w 7097124"/>
                <a:gd name="connsiteY6" fmla="*/ 3765804 h 4802900"/>
                <a:gd name="connsiteX7" fmla="*/ 1378172 w 7097124"/>
                <a:gd name="connsiteY7" fmla="*/ 3987260 h 4802900"/>
                <a:gd name="connsiteX8" fmla="*/ 1545622 w 7097124"/>
                <a:gd name="connsiteY8" fmla="*/ 4340352 h 4802900"/>
                <a:gd name="connsiteX9" fmla="*/ 1697165 w 7097124"/>
                <a:gd name="connsiteY9" fmla="*/ 4615625 h 4802900"/>
                <a:gd name="connsiteX10" fmla="*/ 1800892 w 7097124"/>
                <a:gd name="connsiteY10" fmla="*/ 4719352 h 4802900"/>
                <a:gd name="connsiteX11" fmla="*/ 2205609 w 7097124"/>
                <a:gd name="connsiteY11" fmla="*/ 4765262 h 4802900"/>
                <a:gd name="connsiteX12" fmla="*/ 2658237 w 7097124"/>
                <a:gd name="connsiteY12" fmla="*/ 4721352 h 4802900"/>
                <a:gd name="connsiteX13" fmla="*/ 2825686 w 7097124"/>
                <a:gd name="connsiteY13" fmla="*/ 4701445 h 4802900"/>
                <a:gd name="connsiteX14" fmla="*/ 3124772 w 7097124"/>
                <a:gd name="connsiteY14" fmla="*/ 4759262 h 4802900"/>
                <a:gd name="connsiteX15" fmla="*/ 3435858 w 7097124"/>
                <a:gd name="connsiteY15" fmla="*/ 4801172 h 4802900"/>
                <a:gd name="connsiteX16" fmla="*/ 3718941 w 7097124"/>
                <a:gd name="connsiteY16" fmla="*/ 4775264 h 4802900"/>
                <a:gd name="connsiteX17" fmla="*/ 3992118 w 7097124"/>
                <a:gd name="connsiteY17" fmla="*/ 4619625 h 4802900"/>
                <a:gd name="connsiteX18" fmla="*/ 4219385 w 7097124"/>
                <a:gd name="connsiteY18" fmla="*/ 4408170 h 4802900"/>
                <a:gd name="connsiteX19" fmla="*/ 4564285 w 7097124"/>
                <a:gd name="connsiteY19" fmla="*/ 4031171 h 4802900"/>
                <a:gd name="connsiteX20" fmla="*/ 4871371 w 7097124"/>
                <a:gd name="connsiteY20" fmla="*/ 3694081 h 4802900"/>
                <a:gd name="connsiteX21" fmla="*/ 5292090 w 7097124"/>
                <a:gd name="connsiteY21" fmla="*/ 3241262 h 4802900"/>
                <a:gd name="connsiteX22" fmla="*/ 5551265 w 7097124"/>
                <a:gd name="connsiteY22" fmla="*/ 2874169 h 4802900"/>
                <a:gd name="connsiteX23" fmla="*/ 5788533 w 7097124"/>
                <a:gd name="connsiteY23" fmla="*/ 2409349 h 4802900"/>
                <a:gd name="connsiteX24" fmla="*/ 5959983 w 7097124"/>
                <a:gd name="connsiteY24" fmla="*/ 2106168 h 4802900"/>
                <a:gd name="connsiteX25" fmla="*/ 6209252 w 7097124"/>
                <a:gd name="connsiteY25" fmla="*/ 1872806 h 4802900"/>
                <a:gd name="connsiteX26" fmla="*/ 6510338 w 7097124"/>
                <a:gd name="connsiteY26" fmla="*/ 1613440 h 4802900"/>
                <a:gd name="connsiteX27" fmla="*/ 6779514 w 7097124"/>
                <a:gd name="connsiteY27" fmla="*/ 1344168 h 4802900"/>
                <a:gd name="connsiteX28" fmla="*/ 6994874 w 7097124"/>
                <a:gd name="connsiteY28" fmla="*/ 987076 h 4802900"/>
                <a:gd name="connsiteX29" fmla="*/ 7094601 w 7097124"/>
                <a:gd name="connsiteY29" fmla="*/ 685895 h 4802900"/>
                <a:gd name="connsiteX30" fmla="*/ 6947059 w 7097124"/>
                <a:gd name="connsiteY30" fmla="*/ 227076 h 4802900"/>
                <a:gd name="connsiteX31" fmla="*/ 6739128 w 7097124"/>
                <a:gd name="connsiteY31" fmla="*/ 0 h 480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7097124" h="4802900">
                  <a:moveTo>
                    <a:pt x="0" y="3198971"/>
                  </a:moveTo>
                  <a:cubicBezTo>
                    <a:pt x="32385" y="3249454"/>
                    <a:pt x="174403" y="3413570"/>
                    <a:pt x="219837" y="3452527"/>
                  </a:cubicBezTo>
                  <a:cubicBezTo>
                    <a:pt x="270701" y="3496151"/>
                    <a:pt x="333756" y="3521869"/>
                    <a:pt x="399288" y="3536347"/>
                  </a:cubicBezTo>
                  <a:cubicBezTo>
                    <a:pt x="512254" y="3561207"/>
                    <a:pt x="629222" y="3550634"/>
                    <a:pt x="744188" y="3536347"/>
                  </a:cubicBezTo>
                  <a:cubicBezTo>
                    <a:pt x="823817" y="3526441"/>
                    <a:pt x="905066" y="3513201"/>
                    <a:pt x="981456" y="3536347"/>
                  </a:cubicBezTo>
                  <a:cubicBezTo>
                    <a:pt x="1032986" y="3551968"/>
                    <a:pt x="1077944" y="3582924"/>
                    <a:pt x="1116997" y="3620167"/>
                  </a:cubicBezTo>
                  <a:cubicBezTo>
                    <a:pt x="1162526" y="3663601"/>
                    <a:pt x="1200245" y="3714369"/>
                    <a:pt x="1236631" y="3765804"/>
                  </a:cubicBezTo>
                  <a:cubicBezTo>
                    <a:pt x="1287304" y="3837337"/>
                    <a:pt x="1336167" y="3910298"/>
                    <a:pt x="1378172" y="3987260"/>
                  </a:cubicBezTo>
                  <a:cubicBezTo>
                    <a:pt x="1440656" y="4101560"/>
                    <a:pt x="1491425" y="4221766"/>
                    <a:pt x="1545622" y="4340352"/>
                  </a:cubicBezTo>
                  <a:cubicBezTo>
                    <a:pt x="1589342" y="4435888"/>
                    <a:pt x="1636014" y="4530376"/>
                    <a:pt x="1697165" y="4615625"/>
                  </a:cubicBezTo>
                  <a:cubicBezTo>
                    <a:pt x="1726025" y="4655820"/>
                    <a:pt x="1759553" y="4692396"/>
                    <a:pt x="1800892" y="4719352"/>
                  </a:cubicBezTo>
                  <a:cubicBezTo>
                    <a:pt x="1917097" y="4795076"/>
                    <a:pt x="2065592" y="4776121"/>
                    <a:pt x="2205609" y="4765262"/>
                  </a:cubicBezTo>
                  <a:cubicBezTo>
                    <a:pt x="2356866" y="4753452"/>
                    <a:pt x="2508599" y="4746117"/>
                    <a:pt x="2658237" y="4721352"/>
                  </a:cubicBezTo>
                  <a:cubicBezTo>
                    <a:pt x="2713863" y="4712208"/>
                    <a:pt x="2769394" y="4701445"/>
                    <a:pt x="2825686" y="4701445"/>
                  </a:cubicBezTo>
                  <a:cubicBezTo>
                    <a:pt x="2927509" y="4701254"/>
                    <a:pt x="3025331" y="4736116"/>
                    <a:pt x="3124772" y="4759262"/>
                  </a:cubicBezTo>
                  <a:cubicBezTo>
                    <a:pt x="3226880" y="4782979"/>
                    <a:pt x="3331083" y="4796219"/>
                    <a:pt x="3435858" y="4801172"/>
                  </a:cubicBezTo>
                  <a:cubicBezTo>
                    <a:pt x="3531394" y="4805648"/>
                    <a:pt x="3627692" y="4802886"/>
                    <a:pt x="3718941" y="4775264"/>
                  </a:cubicBezTo>
                  <a:cubicBezTo>
                    <a:pt x="3820001" y="4744593"/>
                    <a:pt x="3909441" y="4685824"/>
                    <a:pt x="3992118" y="4619625"/>
                  </a:cubicBezTo>
                  <a:cubicBezTo>
                    <a:pt x="4072985" y="4554951"/>
                    <a:pt x="4147376" y="4482656"/>
                    <a:pt x="4219385" y="4408170"/>
                  </a:cubicBezTo>
                  <a:cubicBezTo>
                    <a:pt x="4337780" y="4285679"/>
                    <a:pt x="4450937" y="4158234"/>
                    <a:pt x="4564285" y="4031171"/>
                  </a:cubicBezTo>
                  <a:cubicBezTo>
                    <a:pt x="4665536" y="3917728"/>
                    <a:pt x="4767072" y="3804666"/>
                    <a:pt x="4871371" y="3694081"/>
                  </a:cubicBezTo>
                  <a:cubicBezTo>
                    <a:pt x="5012722" y="3544062"/>
                    <a:pt x="5160455" y="3399854"/>
                    <a:pt x="5292090" y="3241262"/>
                  </a:cubicBezTo>
                  <a:cubicBezTo>
                    <a:pt x="5387912" y="3125819"/>
                    <a:pt x="5474970" y="3003328"/>
                    <a:pt x="5551265" y="2874169"/>
                  </a:cubicBezTo>
                  <a:cubicBezTo>
                    <a:pt x="5639848" y="2724341"/>
                    <a:pt x="5714524" y="2566987"/>
                    <a:pt x="5788533" y="2409349"/>
                  </a:cubicBezTo>
                  <a:cubicBezTo>
                    <a:pt x="5838064" y="2303812"/>
                    <a:pt x="5887593" y="2197322"/>
                    <a:pt x="5959983" y="2106168"/>
                  </a:cubicBezTo>
                  <a:cubicBezTo>
                    <a:pt x="6030945" y="2016824"/>
                    <a:pt x="6121051" y="1945481"/>
                    <a:pt x="6209252" y="1872806"/>
                  </a:cubicBezTo>
                  <a:cubicBezTo>
                    <a:pt x="6311456" y="1788509"/>
                    <a:pt x="6410897" y="1701070"/>
                    <a:pt x="6510338" y="1613440"/>
                  </a:cubicBezTo>
                  <a:cubicBezTo>
                    <a:pt x="6605874" y="1529334"/>
                    <a:pt x="6700076" y="1443419"/>
                    <a:pt x="6779514" y="1344168"/>
                  </a:cubicBezTo>
                  <a:cubicBezTo>
                    <a:pt x="6866573" y="1235393"/>
                    <a:pt x="6933248" y="1112139"/>
                    <a:pt x="6994874" y="987076"/>
                  </a:cubicBezTo>
                  <a:cubicBezTo>
                    <a:pt x="7042118" y="891159"/>
                    <a:pt x="7084219" y="792004"/>
                    <a:pt x="7094601" y="685895"/>
                  </a:cubicBezTo>
                  <a:cubicBezTo>
                    <a:pt x="7110699" y="520732"/>
                    <a:pt x="7048405" y="359093"/>
                    <a:pt x="6947059" y="227076"/>
                  </a:cubicBezTo>
                  <a:cubicBezTo>
                    <a:pt x="6861430" y="115538"/>
                    <a:pt x="6739128" y="0"/>
                    <a:pt x="6739128" y="0"/>
                  </a:cubicBezTo>
                </a:path>
              </a:pathLst>
            </a:custGeom>
            <a:noFill/>
            <a:ln w="12700" cap="rnd">
              <a:solidFill>
                <a:schemeClr val="bg2">
                  <a:alpha val="24000"/>
                </a:schemeClr>
              </a:solidFill>
              <a:prstDash val="lgDash"/>
              <a:round/>
            </a:ln>
          </p:spPr>
          <p:txBody>
            <a:bodyPr rtlCol="0" anchor="ctr"/>
            <a:lstStyle/>
            <a:p>
              <a:endParaRPr lang="en-US"/>
            </a:p>
          </p:txBody>
        </p:sp>
        <p:sp>
          <p:nvSpPr>
            <p:cNvPr id="17" name="Freeform: Shape 16">
              <a:extLst>
                <a:ext uri="{FF2B5EF4-FFF2-40B4-BE49-F238E27FC236}">
                  <a16:creationId xmlns:a16="http://schemas.microsoft.com/office/drawing/2014/main" id="{BC0CC377-89ED-4A85-84B3-011B44D54D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540" y="12542"/>
              <a:ext cx="9121489" cy="6188666"/>
            </a:xfrm>
            <a:custGeom>
              <a:avLst/>
              <a:gdLst>
                <a:gd name="connsiteX0" fmla="*/ 0 w 6891548"/>
                <a:gd name="connsiteY0" fmla="*/ 2860739 h 4699949"/>
                <a:gd name="connsiteX1" fmla="*/ 175451 w 6891548"/>
                <a:gd name="connsiteY1" fmla="*/ 3155252 h 4699949"/>
                <a:gd name="connsiteX2" fmla="*/ 341567 w 6891548"/>
                <a:gd name="connsiteY2" fmla="*/ 3294888 h 4699949"/>
                <a:gd name="connsiteX3" fmla="*/ 557594 w 6891548"/>
                <a:gd name="connsiteY3" fmla="*/ 3336417 h 4699949"/>
                <a:gd name="connsiteX4" fmla="*/ 753618 w 6891548"/>
                <a:gd name="connsiteY4" fmla="*/ 3278220 h 4699949"/>
                <a:gd name="connsiteX5" fmla="*/ 858298 w 6891548"/>
                <a:gd name="connsiteY5" fmla="*/ 3151918 h 4699949"/>
                <a:gd name="connsiteX6" fmla="*/ 846677 w 6891548"/>
                <a:gd name="connsiteY6" fmla="*/ 2907506 h 4699949"/>
                <a:gd name="connsiteX7" fmla="*/ 808482 w 6891548"/>
                <a:gd name="connsiteY7" fmla="*/ 2648141 h 4699949"/>
                <a:gd name="connsiteX8" fmla="*/ 785241 w 6891548"/>
                <a:gd name="connsiteY8" fmla="*/ 2513457 h 4699949"/>
                <a:gd name="connsiteX9" fmla="*/ 785241 w 6891548"/>
                <a:gd name="connsiteY9" fmla="*/ 2408682 h 4699949"/>
                <a:gd name="connsiteX10" fmla="*/ 908209 w 6891548"/>
                <a:gd name="connsiteY10" fmla="*/ 2310575 h 4699949"/>
                <a:gd name="connsiteX11" fmla="*/ 1089279 w 6891548"/>
                <a:gd name="connsiteY11" fmla="*/ 2325529 h 4699949"/>
                <a:gd name="connsiteX12" fmla="*/ 1198912 w 6891548"/>
                <a:gd name="connsiteY12" fmla="*/ 2410301 h 4699949"/>
                <a:gd name="connsiteX13" fmla="*/ 1252061 w 6891548"/>
                <a:gd name="connsiteY13" fmla="*/ 2638044 h 4699949"/>
                <a:gd name="connsiteX14" fmla="*/ 1147382 w 6891548"/>
                <a:gd name="connsiteY14" fmla="*/ 2968847 h 4699949"/>
                <a:gd name="connsiteX15" fmla="*/ 1115854 w 6891548"/>
                <a:gd name="connsiteY15" fmla="*/ 3194971 h 4699949"/>
                <a:gd name="connsiteX16" fmla="*/ 1215580 w 6891548"/>
                <a:gd name="connsiteY16" fmla="*/ 3447669 h 4699949"/>
                <a:gd name="connsiteX17" fmla="*/ 1396651 w 6891548"/>
                <a:gd name="connsiteY17" fmla="*/ 3783425 h 4699949"/>
                <a:gd name="connsiteX18" fmla="*/ 1507998 w 6891548"/>
                <a:gd name="connsiteY18" fmla="*/ 4014502 h 4699949"/>
                <a:gd name="connsiteX19" fmla="*/ 1678400 w 6891548"/>
                <a:gd name="connsiteY19" fmla="*/ 4312634 h 4699949"/>
                <a:gd name="connsiteX20" fmla="*/ 1838706 w 6891548"/>
                <a:gd name="connsiteY20" fmla="*/ 4504182 h 4699949"/>
                <a:gd name="connsiteX21" fmla="*/ 1996630 w 6891548"/>
                <a:gd name="connsiteY21" fmla="*/ 4595146 h 4699949"/>
                <a:gd name="connsiteX22" fmla="*/ 2235899 w 6891548"/>
                <a:gd name="connsiteY22" fmla="*/ 4623912 h 4699949"/>
                <a:gd name="connsiteX23" fmla="*/ 2463165 w 6891548"/>
                <a:gd name="connsiteY23" fmla="*/ 4623912 h 4699949"/>
                <a:gd name="connsiteX24" fmla="*/ 2761583 w 6891548"/>
                <a:gd name="connsiteY24" fmla="*/ 4599528 h 4699949"/>
                <a:gd name="connsiteX25" fmla="*/ 2889504 w 6891548"/>
                <a:gd name="connsiteY25" fmla="*/ 4599528 h 4699949"/>
                <a:gd name="connsiteX26" fmla="*/ 3145250 w 6891548"/>
                <a:gd name="connsiteY26" fmla="*/ 4649534 h 4699949"/>
                <a:gd name="connsiteX27" fmla="*/ 3479197 w 6891548"/>
                <a:gd name="connsiteY27" fmla="*/ 4699826 h 4699949"/>
                <a:gd name="connsiteX28" fmla="*/ 3786283 w 6891548"/>
                <a:gd name="connsiteY28" fmla="*/ 4638008 h 4699949"/>
                <a:gd name="connsiteX29" fmla="*/ 3991642 w 6891548"/>
                <a:gd name="connsiteY29" fmla="*/ 4486371 h 4699949"/>
                <a:gd name="connsiteX30" fmla="*/ 4207002 w 6891548"/>
                <a:gd name="connsiteY30" fmla="*/ 4288917 h 4699949"/>
                <a:gd name="connsiteX31" fmla="*/ 4420362 w 6891548"/>
                <a:gd name="connsiteY31" fmla="*/ 4045553 h 4699949"/>
                <a:gd name="connsiteX32" fmla="*/ 4629722 w 6891548"/>
                <a:gd name="connsiteY32" fmla="*/ 3806190 h 4699949"/>
                <a:gd name="connsiteX33" fmla="*/ 4943761 w 6891548"/>
                <a:gd name="connsiteY33" fmla="*/ 3491960 h 4699949"/>
                <a:gd name="connsiteX34" fmla="*/ 5080349 w 6891548"/>
                <a:gd name="connsiteY34" fmla="*/ 3327368 h 4699949"/>
                <a:gd name="connsiteX35" fmla="*/ 5327618 w 6891548"/>
                <a:gd name="connsiteY35" fmla="*/ 3000185 h 4699949"/>
                <a:gd name="connsiteX36" fmla="*/ 5489163 w 6891548"/>
                <a:gd name="connsiteY36" fmla="*/ 2693003 h 4699949"/>
                <a:gd name="connsiteX37" fmla="*/ 5606796 w 6891548"/>
                <a:gd name="connsiteY37" fmla="*/ 2385822 h 4699949"/>
                <a:gd name="connsiteX38" fmla="*/ 5776246 w 6891548"/>
                <a:gd name="connsiteY38" fmla="*/ 2030730 h 4699949"/>
                <a:gd name="connsiteX39" fmla="*/ 5976652 w 6891548"/>
                <a:gd name="connsiteY39" fmla="*/ 1830229 h 4699949"/>
                <a:gd name="connsiteX40" fmla="*/ 6196965 w 6891548"/>
                <a:gd name="connsiteY40" fmla="*/ 1679639 h 4699949"/>
                <a:gd name="connsiteX41" fmla="*/ 6456140 w 6891548"/>
                <a:gd name="connsiteY41" fmla="*/ 1498092 h 4699949"/>
                <a:gd name="connsiteX42" fmla="*/ 6663500 w 6891548"/>
                <a:gd name="connsiteY42" fmla="*/ 1270635 h 4699949"/>
                <a:gd name="connsiteX43" fmla="*/ 6842951 w 6891548"/>
                <a:gd name="connsiteY43" fmla="*/ 947452 h 4699949"/>
                <a:gd name="connsiteX44" fmla="*/ 6890766 w 6891548"/>
                <a:gd name="connsiteY44" fmla="*/ 694087 h 4699949"/>
                <a:gd name="connsiteX45" fmla="*/ 6866858 w 6891548"/>
                <a:gd name="connsiteY45" fmla="*/ 492633 h 4699949"/>
                <a:gd name="connsiteX46" fmla="*/ 6675406 w 6891548"/>
                <a:gd name="connsiteY46" fmla="*/ 233267 h 4699949"/>
                <a:gd name="connsiteX47" fmla="*/ 6422613 w 6891548"/>
                <a:gd name="connsiteY47" fmla="*/ 0 h 4699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6891548" h="4699949">
                  <a:moveTo>
                    <a:pt x="0" y="2860739"/>
                  </a:moveTo>
                  <a:cubicBezTo>
                    <a:pt x="32861" y="2919603"/>
                    <a:pt x="133255" y="3102674"/>
                    <a:pt x="175451" y="3155252"/>
                  </a:cubicBezTo>
                  <a:cubicBezTo>
                    <a:pt x="221266" y="3212402"/>
                    <a:pt x="275939" y="3262598"/>
                    <a:pt x="341567" y="3294888"/>
                  </a:cubicBezTo>
                  <a:cubicBezTo>
                    <a:pt x="408432" y="3327845"/>
                    <a:pt x="483108" y="3340132"/>
                    <a:pt x="557594" y="3336417"/>
                  </a:cubicBezTo>
                  <a:cubicBezTo>
                    <a:pt x="626936" y="3332988"/>
                    <a:pt x="695420" y="3315653"/>
                    <a:pt x="753618" y="3278220"/>
                  </a:cubicBezTo>
                  <a:cubicBezTo>
                    <a:pt x="800957" y="3247739"/>
                    <a:pt x="839915" y="3204972"/>
                    <a:pt x="858298" y="3151918"/>
                  </a:cubicBezTo>
                  <a:cubicBezTo>
                    <a:pt x="885349" y="3073718"/>
                    <a:pt x="862203" y="2989803"/>
                    <a:pt x="846677" y="2907506"/>
                  </a:cubicBezTo>
                  <a:cubicBezTo>
                    <a:pt x="830485" y="2821591"/>
                    <a:pt x="822293" y="2734437"/>
                    <a:pt x="808482" y="2648141"/>
                  </a:cubicBezTo>
                  <a:cubicBezTo>
                    <a:pt x="801243" y="2603183"/>
                    <a:pt x="792671" y="2558415"/>
                    <a:pt x="785241" y="2513457"/>
                  </a:cubicBezTo>
                  <a:cubicBezTo>
                    <a:pt x="779431" y="2478405"/>
                    <a:pt x="774383" y="2442401"/>
                    <a:pt x="785241" y="2408682"/>
                  </a:cubicBezTo>
                  <a:cubicBezTo>
                    <a:pt x="802291" y="2355723"/>
                    <a:pt x="853631" y="2324576"/>
                    <a:pt x="908209" y="2310575"/>
                  </a:cubicBezTo>
                  <a:cubicBezTo>
                    <a:pt x="968502" y="2295144"/>
                    <a:pt x="1032129" y="2301050"/>
                    <a:pt x="1089279" y="2325529"/>
                  </a:cubicBezTo>
                  <a:cubicBezTo>
                    <a:pt x="1132523" y="2344007"/>
                    <a:pt x="1170718" y="2372678"/>
                    <a:pt x="1198912" y="2410301"/>
                  </a:cubicBezTo>
                  <a:cubicBezTo>
                    <a:pt x="1247299" y="2474690"/>
                    <a:pt x="1260443" y="2557558"/>
                    <a:pt x="1252061" y="2638044"/>
                  </a:cubicBezTo>
                  <a:cubicBezTo>
                    <a:pt x="1240060" y="2753487"/>
                    <a:pt x="1184148" y="2858357"/>
                    <a:pt x="1147382" y="2968847"/>
                  </a:cubicBezTo>
                  <a:cubicBezTo>
                    <a:pt x="1122998" y="3041999"/>
                    <a:pt x="1106900" y="3118485"/>
                    <a:pt x="1115854" y="3194971"/>
                  </a:cubicBezTo>
                  <a:cubicBezTo>
                    <a:pt x="1126426" y="3285649"/>
                    <a:pt x="1171099" y="3367469"/>
                    <a:pt x="1215580" y="3447669"/>
                  </a:cubicBezTo>
                  <a:cubicBezTo>
                    <a:pt x="1277207" y="3558921"/>
                    <a:pt x="1340072" y="3669602"/>
                    <a:pt x="1396651" y="3783425"/>
                  </a:cubicBezTo>
                  <a:cubicBezTo>
                    <a:pt x="1434751" y="3860006"/>
                    <a:pt x="1469993" y="3937921"/>
                    <a:pt x="1507998" y="4014502"/>
                  </a:cubicBezTo>
                  <a:cubicBezTo>
                    <a:pt x="1558957" y="4117086"/>
                    <a:pt x="1614964" y="4217194"/>
                    <a:pt x="1678400" y="4312634"/>
                  </a:cubicBezTo>
                  <a:cubicBezTo>
                    <a:pt x="1724692" y="4382357"/>
                    <a:pt x="1775079" y="4449890"/>
                    <a:pt x="1838706" y="4504182"/>
                  </a:cubicBezTo>
                  <a:cubicBezTo>
                    <a:pt x="1885379" y="4543997"/>
                    <a:pt x="1938338" y="4576001"/>
                    <a:pt x="1996630" y="4595146"/>
                  </a:cubicBezTo>
                  <a:cubicBezTo>
                    <a:pt x="2073307" y="4620387"/>
                    <a:pt x="2155031" y="4622006"/>
                    <a:pt x="2235899" y="4623912"/>
                  </a:cubicBezTo>
                  <a:cubicBezTo>
                    <a:pt x="2311718" y="4625626"/>
                    <a:pt x="2387536" y="4627531"/>
                    <a:pt x="2463165" y="4623912"/>
                  </a:cubicBezTo>
                  <a:cubicBezTo>
                    <a:pt x="2562892" y="4619149"/>
                    <a:pt x="2661857" y="4605147"/>
                    <a:pt x="2761583" y="4599528"/>
                  </a:cubicBezTo>
                  <a:cubicBezTo>
                    <a:pt x="2804160" y="4597146"/>
                    <a:pt x="2846927" y="4596289"/>
                    <a:pt x="2889504" y="4599528"/>
                  </a:cubicBezTo>
                  <a:cubicBezTo>
                    <a:pt x="2976277" y="4606100"/>
                    <a:pt x="3060573" y="4629246"/>
                    <a:pt x="3145250" y="4649534"/>
                  </a:cubicBezTo>
                  <a:cubicBezTo>
                    <a:pt x="3255074" y="4675918"/>
                    <a:pt x="3366326" y="4698016"/>
                    <a:pt x="3479197" y="4699826"/>
                  </a:cubicBezTo>
                  <a:cubicBezTo>
                    <a:pt x="3585210" y="4701540"/>
                    <a:pt x="3691700" y="4685633"/>
                    <a:pt x="3786283" y="4638008"/>
                  </a:cubicBezTo>
                  <a:cubicBezTo>
                    <a:pt x="3862578" y="4599623"/>
                    <a:pt x="3927253" y="4542758"/>
                    <a:pt x="3991642" y="4486371"/>
                  </a:cubicBezTo>
                  <a:cubicBezTo>
                    <a:pt x="4064984" y="4422172"/>
                    <a:pt x="4138708" y="4358355"/>
                    <a:pt x="4207002" y="4288917"/>
                  </a:cubicBezTo>
                  <a:cubicBezTo>
                    <a:pt x="4282631" y="4211955"/>
                    <a:pt x="4351401" y="4128611"/>
                    <a:pt x="4420362" y="4045553"/>
                  </a:cubicBezTo>
                  <a:cubicBezTo>
                    <a:pt x="4488085" y="3964020"/>
                    <a:pt x="4556379" y="3882676"/>
                    <a:pt x="4629722" y="3806190"/>
                  </a:cubicBezTo>
                  <a:cubicBezTo>
                    <a:pt x="4732211" y="3699224"/>
                    <a:pt x="4844796" y="3602260"/>
                    <a:pt x="4943761" y="3491960"/>
                  </a:cubicBezTo>
                  <a:cubicBezTo>
                    <a:pt x="4991386" y="3438906"/>
                    <a:pt x="5035677" y="3382995"/>
                    <a:pt x="5080349" y="3327368"/>
                  </a:cubicBezTo>
                  <a:cubicBezTo>
                    <a:pt x="5165980" y="3220688"/>
                    <a:pt x="5253419" y="3115151"/>
                    <a:pt x="5327618" y="3000185"/>
                  </a:cubicBezTo>
                  <a:cubicBezTo>
                    <a:pt x="5390483" y="2902839"/>
                    <a:pt x="5443442" y="2799493"/>
                    <a:pt x="5489163" y="2693003"/>
                  </a:cubicBezTo>
                  <a:cubicBezTo>
                    <a:pt x="5532406" y="2592229"/>
                    <a:pt x="5569077" y="2488787"/>
                    <a:pt x="5606796" y="2385822"/>
                  </a:cubicBezTo>
                  <a:cubicBezTo>
                    <a:pt x="5652135" y="2261902"/>
                    <a:pt x="5699093" y="2137410"/>
                    <a:pt x="5776246" y="2030730"/>
                  </a:cubicBezTo>
                  <a:cubicBezTo>
                    <a:pt x="5831872" y="1953768"/>
                    <a:pt x="5901500" y="1888427"/>
                    <a:pt x="5976652" y="1830229"/>
                  </a:cubicBezTo>
                  <a:cubicBezTo>
                    <a:pt x="6047042" y="1775746"/>
                    <a:pt x="6121813" y="1727359"/>
                    <a:pt x="6196965" y="1679639"/>
                  </a:cubicBezTo>
                  <a:cubicBezTo>
                    <a:pt x="6286119" y="1622965"/>
                    <a:pt x="6375940" y="1566767"/>
                    <a:pt x="6456140" y="1498092"/>
                  </a:cubicBezTo>
                  <a:cubicBezTo>
                    <a:pt x="6534341" y="1431227"/>
                    <a:pt x="6602063" y="1353217"/>
                    <a:pt x="6663500" y="1270635"/>
                  </a:cubicBezTo>
                  <a:cubicBezTo>
                    <a:pt x="6737509" y="1171194"/>
                    <a:pt x="6802374" y="1064514"/>
                    <a:pt x="6842951" y="947452"/>
                  </a:cubicBezTo>
                  <a:cubicBezTo>
                    <a:pt x="6871240" y="865823"/>
                    <a:pt x="6887051" y="780383"/>
                    <a:pt x="6890766" y="694087"/>
                  </a:cubicBezTo>
                  <a:cubicBezTo>
                    <a:pt x="6893719" y="625888"/>
                    <a:pt x="6888861" y="557117"/>
                    <a:pt x="6866858" y="492633"/>
                  </a:cubicBezTo>
                  <a:cubicBezTo>
                    <a:pt x="6831616" y="389573"/>
                    <a:pt x="6755511" y="307848"/>
                    <a:pt x="6675406" y="233267"/>
                  </a:cubicBezTo>
                  <a:cubicBezTo>
                    <a:pt x="6607588" y="170402"/>
                    <a:pt x="6496336" y="56007"/>
                    <a:pt x="6422613" y="0"/>
                  </a:cubicBezTo>
                </a:path>
              </a:pathLst>
            </a:custGeom>
            <a:noFill/>
            <a:ln w="12700" cap="rnd">
              <a:solidFill>
                <a:schemeClr val="bg2">
                  <a:alpha val="24000"/>
                </a:schemeClr>
              </a:solidFill>
              <a:prstDash val="lgDash"/>
              <a:round/>
            </a:ln>
          </p:spPr>
          <p:txBody>
            <a:bodyPr rtlCol="0" anchor="ctr"/>
            <a:lstStyle/>
            <a:p>
              <a:endParaRPr lang="en-US"/>
            </a:p>
          </p:txBody>
        </p:sp>
        <p:sp>
          <p:nvSpPr>
            <p:cNvPr id="18" name="Freeform: Shape 17">
              <a:extLst>
                <a:ext uri="{FF2B5EF4-FFF2-40B4-BE49-F238E27FC236}">
                  <a16:creationId xmlns:a16="http://schemas.microsoft.com/office/drawing/2014/main" id="{9CC44302-CB8C-48E2-B1CD-BA4D30DA63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88" y="0"/>
              <a:ext cx="12542" cy="12542"/>
            </a:xfrm>
            <a:custGeom>
              <a:avLst/>
              <a:gdLst/>
              <a:ahLst/>
              <a:cxnLst/>
              <a:rect l="l" t="t" r="r" b="b"/>
              <a:pathLst>
                <a:path w="9525" h="9525"/>
              </a:pathLst>
            </a:custGeom>
            <a:noFill/>
            <a:ln w="12700" cap="rnd">
              <a:solidFill>
                <a:schemeClr val="bg2">
                  <a:alpha val="24000"/>
                </a:schemeClr>
              </a:solidFill>
              <a:prstDash val="lgDash"/>
              <a:round/>
            </a:ln>
          </p:spPr>
          <p:txBody>
            <a:bodyPr rtlCol="0" anchor="ctr"/>
            <a:lstStyle/>
            <a:p>
              <a:endParaRPr lang="en-US"/>
            </a:p>
          </p:txBody>
        </p:sp>
        <p:sp>
          <p:nvSpPr>
            <p:cNvPr id="19" name="Freeform: Shape 18">
              <a:extLst>
                <a:ext uri="{FF2B5EF4-FFF2-40B4-BE49-F238E27FC236}">
                  <a16:creationId xmlns:a16="http://schemas.microsoft.com/office/drawing/2014/main" id="{0EAC85F3-ABB7-4AE5-A19F-69B28F09AF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8540" y="19439"/>
              <a:ext cx="8755533" cy="5998603"/>
            </a:xfrm>
            <a:custGeom>
              <a:avLst/>
              <a:gdLst>
                <a:gd name="connsiteX0" fmla="*/ 6072569 w 6649344"/>
                <a:gd name="connsiteY0" fmla="*/ 0 h 4555608"/>
                <a:gd name="connsiteX1" fmla="*/ 6201347 w 6649344"/>
                <a:gd name="connsiteY1" fmla="*/ 218218 h 4555608"/>
                <a:gd name="connsiteX2" fmla="*/ 6519101 w 6649344"/>
                <a:gd name="connsiteY2" fmla="*/ 492919 h 4555608"/>
                <a:gd name="connsiteX3" fmla="*/ 6648260 w 6649344"/>
                <a:gd name="connsiteY3" fmla="*/ 789718 h 4555608"/>
                <a:gd name="connsiteX4" fmla="*/ 6574060 w 6649344"/>
                <a:gd name="connsiteY4" fmla="*/ 1096137 h 4555608"/>
                <a:gd name="connsiteX5" fmla="*/ 6385084 w 6649344"/>
                <a:gd name="connsiteY5" fmla="*/ 1349883 h 4555608"/>
                <a:gd name="connsiteX6" fmla="*/ 6126671 w 6649344"/>
                <a:gd name="connsiteY6" fmla="*/ 1515047 h 4555608"/>
                <a:gd name="connsiteX7" fmla="*/ 5851493 w 6649344"/>
                <a:gd name="connsiteY7" fmla="*/ 1632299 h 4555608"/>
                <a:gd name="connsiteX8" fmla="*/ 5679187 w 6649344"/>
                <a:gd name="connsiteY8" fmla="*/ 1759172 h 4555608"/>
                <a:gd name="connsiteX9" fmla="*/ 5564314 w 6649344"/>
                <a:gd name="connsiteY9" fmla="*/ 1962626 h 4555608"/>
                <a:gd name="connsiteX10" fmla="*/ 5470970 w 6649344"/>
                <a:gd name="connsiteY10" fmla="*/ 2245138 h 4555608"/>
                <a:gd name="connsiteX11" fmla="*/ 5406390 w 6649344"/>
                <a:gd name="connsiteY11" fmla="*/ 2467737 h 4555608"/>
                <a:gd name="connsiteX12" fmla="*/ 5327428 w 6649344"/>
                <a:gd name="connsiteY12" fmla="*/ 2723864 h 4555608"/>
                <a:gd name="connsiteX13" fmla="*/ 5198269 w 6649344"/>
                <a:gd name="connsiteY13" fmla="*/ 2970467 h 4555608"/>
                <a:gd name="connsiteX14" fmla="*/ 5085779 w 6649344"/>
                <a:gd name="connsiteY14" fmla="*/ 3147632 h 4555608"/>
                <a:gd name="connsiteX15" fmla="*/ 4839367 w 6649344"/>
                <a:gd name="connsiteY15" fmla="*/ 3461195 h 4555608"/>
                <a:gd name="connsiteX16" fmla="*/ 4639628 w 6649344"/>
                <a:gd name="connsiteY16" fmla="*/ 3661125 h 4555608"/>
                <a:gd name="connsiteX17" fmla="*/ 4467320 w 6649344"/>
                <a:gd name="connsiteY17" fmla="*/ 3833432 h 4555608"/>
                <a:gd name="connsiteX18" fmla="*/ 4292632 w 6649344"/>
                <a:gd name="connsiteY18" fmla="*/ 4008215 h 4555608"/>
                <a:gd name="connsiteX19" fmla="*/ 3976783 w 6649344"/>
                <a:gd name="connsiteY19" fmla="*/ 4324160 h 4555608"/>
                <a:gd name="connsiteX20" fmla="*/ 3793712 w 6649344"/>
                <a:gd name="connsiteY20" fmla="*/ 4478560 h 4555608"/>
                <a:gd name="connsiteX21" fmla="*/ 3509010 w 6649344"/>
                <a:gd name="connsiteY21" fmla="*/ 4555141 h 4555608"/>
                <a:gd name="connsiteX22" fmla="*/ 2982659 w 6649344"/>
                <a:gd name="connsiteY22" fmla="*/ 4488085 h 4555608"/>
                <a:gd name="connsiteX23" fmla="*/ 2420398 w 6649344"/>
                <a:gd name="connsiteY23" fmla="*/ 4488085 h 4555608"/>
                <a:gd name="connsiteX24" fmla="*/ 2176939 w 6649344"/>
                <a:gd name="connsiteY24" fmla="*/ 4463034 h 4555608"/>
                <a:gd name="connsiteX25" fmla="*/ 1810607 w 6649344"/>
                <a:gd name="connsiteY25" fmla="*/ 4272629 h 4555608"/>
                <a:gd name="connsiteX26" fmla="*/ 1615345 w 6649344"/>
                <a:gd name="connsiteY26" fmla="*/ 3953733 h 4555608"/>
                <a:gd name="connsiteX27" fmla="*/ 1455801 w 6649344"/>
                <a:gd name="connsiteY27" fmla="*/ 3613309 h 4555608"/>
                <a:gd name="connsiteX28" fmla="*/ 1362742 w 6649344"/>
                <a:gd name="connsiteY28" fmla="*/ 3309080 h 4555608"/>
                <a:gd name="connsiteX29" fmla="*/ 1429226 w 6649344"/>
                <a:gd name="connsiteY29" fmla="*/ 2865215 h 4555608"/>
                <a:gd name="connsiteX30" fmla="*/ 1493996 w 6649344"/>
                <a:gd name="connsiteY30" fmla="*/ 2444591 h 4555608"/>
                <a:gd name="connsiteX31" fmla="*/ 1379315 w 6649344"/>
                <a:gd name="connsiteY31" fmla="*/ 2240090 h 4555608"/>
                <a:gd name="connsiteX32" fmla="*/ 1243108 w 6649344"/>
                <a:gd name="connsiteY32" fmla="*/ 2156936 h 4555608"/>
                <a:gd name="connsiteX33" fmla="*/ 929069 w 6649344"/>
                <a:gd name="connsiteY33" fmla="*/ 2075498 h 4555608"/>
                <a:gd name="connsiteX34" fmla="*/ 736282 w 6649344"/>
                <a:gd name="connsiteY34" fmla="*/ 2120360 h 4555608"/>
                <a:gd name="connsiteX35" fmla="*/ 443865 w 6649344"/>
                <a:gd name="connsiteY35" fmla="*/ 2266664 h 4555608"/>
                <a:gd name="connsiteX36" fmla="*/ 0 w 6649344"/>
                <a:gd name="connsiteY36" fmla="*/ 2592229 h 4555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649344" h="4555608">
                  <a:moveTo>
                    <a:pt x="6072569" y="0"/>
                  </a:moveTo>
                  <a:cubicBezTo>
                    <a:pt x="6092857" y="34576"/>
                    <a:pt x="6094000" y="127349"/>
                    <a:pt x="6201347" y="218218"/>
                  </a:cubicBezTo>
                  <a:cubicBezTo>
                    <a:pt x="6308789" y="309086"/>
                    <a:pt x="6430518" y="383858"/>
                    <a:pt x="6519101" y="492919"/>
                  </a:cubicBezTo>
                  <a:cubicBezTo>
                    <a:pt x="6588919" y="578834"/>
                    <a:pt x="6640449" y="679704"/>
                    <a:pt x="6648260" y="789718"/>
                  </a:cubicBezTo>
                  <a:cubicBezTo>
                    <a:pt x="6655880" y="896303"/>
                    <a:pt x="6622542" y="1000411"/>
                    <a:pt x="6574060" y="1096137"/>
                  </a:cubicBezTo>
                  <a:cubicBezTo>
                    <a:pt x="6526054" y="1191101"/>
                    <a:pt x="6463570" y="1278160"/>
                    <a:pt x="6385084" y="1349883"/>
                  </a:cubicBezTo>
                  <a:cubicBezTo>
                    <a:pt x="6309170" y="1419225"/>
                    <a:pt x="6220397" y="1472660"/>
                    <a:pt x="6126671" y="1515047"/>
                  </a:cubicBezTo>
                  <a:cubicBezTo>
                    <a:pt x="6035707" y="1556194"/>
                    <a:pt x="5940362" y="1586960"/>
                    <a:pt x="5851493" y="1632299"/>
                  </a:cubicBezTo>
                  <a:cubicBezTo>
                    <a:pt x="5787390" y="1665065"/>
                    <a:pt x="5726906" y="1705356"/>
                    <a:pt x="5679187" y="1759172"/>
                  </a:cubicBezTo>
                  <a:cubicBezTo>
                    <a:pt x="5627180" y="1817846"/>
                    <a:pt x="5593176" y="1889569"/>
                    <a:pt x="5564314" y="1962626"/>
                  </a:cubicBezTo>
                  <a:cubicBezTo>
                    <a:pt x="5527834" y="2054923"/>
                    <a:pt x="5499354" y="2149983"/>
                    <a:pt x="5470970" y="2245138"/>
                  </a:cubicBezTo>
                  <a:cubicBezTo>
                    <a:pt x="5448872" y="2319147"/>
                    <a:pt x="5426869" y="2393252"/>
                    <a:pt x="5406390" y="2467737"/>
                  </a:cubicBezTo>
                  <a:cubicBezTo>
                    <a:pt x="5382673" y="2553938"/>
                    <a:pt x="5360765" y="2640902"/>
                    <a:pt x="5327428" y="2723864"/>
                  </a:cubicBezTo>
                  <a:cubicBezTo>
                    <a:pt x="5292757" y="2810066"/>
                    <a:pt x="5246275" y="2890838"/>
                    <a:pt x="5198269" y="2970467"/>
                  </a:cubicBezTo>
                  <a:cubicBezTo>
                    <a:pt x="5162074" y="3030379"/>
                    <a:pt x="5124927" y="3089625"/>
                    <a:pt x="5085779" y="3147632"/>
                  </a:cubicBezTo>
                  <a:cubicBezTo>
                    <a:pt x="5011293" y="3258026"/>
                    <a:pt x="4929854" y="3363659"/>
                    <a:pt x="4839367" y="3461195"/>
                  </a:cubicBezTo>
                  <a:cubicBezTo>
                    <a:pt x="4775264" y="3530251"/>
                    <a:pt x="4706779" y="3595021"/>
                    <a:pt x="4639628" y="3661125"/>
                  </a:cubicBezTo>
                  <a:cubicBezTo>
                    <a:pt x="4581620" y="3717989"/>
                    <a:pt x="4524661" y="3775901"/>
                    <a:pt x="4467320" y="3833432"/>
                  </a:cubicBezTo>
                  <a:cubicBezTo>
                    <a:pt x="4409218" y="3891820"/>
                    <a:pt x="4350925" y="3949922"/>
                    <a:pt x="4292632" y="4008215"/>
                  </a:cubicBezTo>
                  <a:cubicBezTo>
                    <a:pt x="4187285" y="4113467"/>
                    <a:pt x="4082129" y="4218909"/>
                    <a:pt x="3976783" y="4324160"/>
                  </a:cubicBezTo>
                  <a:cubicBezTo>
                    <a:pt x="3920014" y="4380929"/>
                    <a:pt x="3862673" y="4437793"/>
                    <a:pt x="3793712" y="4478560"/>
                  </a:cubicBezTo>
                  <a:cubicBezTo>
                    <a:pt x="3707797" y="4529328"/>
                    <a:pt x="3608832" y="4551712"/>
                    <a:pt x="3509010" y="4555141"/>
                  </a:cubicBezTo>
                  <a:cubicBezTo>
                    <a:pt x="3331845" y="4561237"/>
                    <a:pt x="3159347" y="4506087"/>
                    <a:pt x="2982659" y="4488085"/>
                  </a:cubicBezTo>
                  <a:cubicBezTo>
                    <a:pt x="2796064" y="4469130"/>
                    <a:pt x="2608135" y="4491323"/>
                    <a:pt x="2420398" y="4488085"/>
                  </a:cubicBezTo>
                  <a:cubicBezTo>
                    <a:pt x="2338673" y="4486656"/>
                    <a:pt x="2256949" y="4480084"/>
                    <a:pt x="2176939" y="4463034"/>
                  </a:cubicBezTo>
                  <a:cubicBezTo>
                    <a:pt x="2039207" y="4433697"/>
                    <a:pt x="1908429" y="4373499"/>
                    <a:pt x="1810607" y="4272629"/>
                  </a:cubicBezTo>
                  <a:cubicBezTo>
                    <a:pt x="1723358" y="4182618"/>
                    <a:pt x="1669637" y="4067175"/>
                    <a:pt x="1615345" y="3953733"/>
                  </a:cubicBezTo>
                  <a:cubicBezTo>
                    <a:pt x="1561243" y="3840671"/>
                    <a:pt x="1505807" y="3728180"/>
                    <a:pt x="1455801" y="3613309"/>
                  </a:cubicBezTo>
                  <a:cubicBezTo>
                    <a:pt x="1413129" y="3515392"/>
                    <a:pt x="1374553" y="3414998"/>
                    <a:pt x="1362742" y="3309080"/>
                  </a:cubicBezTo>
                  <a:cubicBezTo>
                    <a:pt x="1346073" y="3158966"/>
                    <a:pt x="1384649" y="3010091"/>
                    <a:pt x="1429226" y="2865215"/>
                  </a:cubicBezTo>
                  <a:cubicBezTo>
                    <a:pt x="1471898" y="2726627"/>
                    <a:pt x="1522190" y="2585657"/>
                    <a:pt x="1493996" y="2444591"/>
                  </a:cubicBezTo>
                  <a:cubicBezTo>
                    <a:pt x="1478280" y="2365915"/>
                    <a:pt x="1439513" y="2293144"/>
                    <a:pt x="1379315" y="2240090"/>
                  </a:cubicBezTo>
                  <a:cubicBezTo>
                    <a:pt x="1339215" y="2204752"/>
                    <a:pt x="1291495" y="2179796"/>
                    <a:pt x="1243108" y="2156936"/>
                  </a:cubicBezTo>
                  <a:cubicBezTo>
                    <a:pt x="1143476" y="2110073"/>
                    <a:pt x="1038511" y="2069973"/>
                    <a:pt x="929069" y="2075498"/>
                  </a:cubicBezTo>
                  <a:cubicBezTo>
                    <a:pt x="862870" y="2078831"/>
                    <a:pt x="799052" y="2098643"/>
                    <a:pt x="736282" y="2120360"/>
                  </a:cubicBezTo>
                  <a:cubicBezTo>
                    <a:pt x="632365" y="2156365"/>
                    <a:pt x="492633" y="2168366"/>
                    <a:pt x="443865" y="2266664"/>
                  </a:cubicBezTo>
                  <a:cubicBezTo>
                    <a:pt x="229648" y="2699480"/>
                    <a:pt x="8858" y="2576036"/>
                    <a:pt x="0" y="2592229"/>
                  </a:cubicBezTo>
                </a:path>
              </a:pathLst>
            </a:custGeom>
            <a:noFill/>
            <a:ln w="12700" cap="rnd">
              <a:solidFill>
                <a:schemeClr val="bg2">
                  <a:alpha val="24000"/>
                </a:schemeClr>
              </a:solidFill>
              <a:prstDash val="lgDash"/>
              <a:round/>
            </a:ln>
          </p:spPr>
          <p:txBody>
            <a:bodyPr rtlCol="0" anchor="ctr"/>
            <a:lstStyle/>
            <a:p>
              <a:endParaRPr lang="en-US"/>
            </a:p>
          </p:txBody>
        </p:sp>
        <p:sp>
          <p:nvSpPr>
            <p:cNvPr id="20" name="Freeform: Shape 19">
              <a:extLst>
                <a:ext uri="{FF2B5EF4-FFF2-40B4-BE49-F238E27FC236}">
                  <a16:creationId xmlns:a16="http://schemas.microsoft.com/office/drawing/2014/main" id="{DD6442C7-EA96-48F7-8E52-15B32EDD6E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8540" y="12542"/>
              <a:ext cx="8335554" cy="5823102"/>
            </a:xfrm>
            <a:custGeom>
              <a:avLst/>
              <a:gdLst>
                <a:gd name="connsiteX0" fmla="*/ 0 w 6330393"/>
                <a:gd name="connsiteY0" fmla="*/ 2249519 h 4422324"/>
                <a:gd name="connsiteX1" fmla="*/ 653129 w 6330393"/>
                <a:gd name="connsiteY1" fmla="*/ 1966532 h 4422324"/>
                <a:gd name="connsiteX2" fmla="*/ 972122 w 6330393"/>
                <a:gd name="connsiteY2" fmla="*/ 1926622 h 4422324"/>
                <a:gd name="connsiteX3" fmla="*/ 1340168 w 6330393"/>
                <a:gd name="connsiteY3" fmla="*/ 2041398 h 4422324"/>
                <a:gd name="connsiteX4" fmla="*/ 1572768 w 6330393"/>
                <a:gd name="connsiteY4" fmla="*/ 2147697 h 4422324"/>
                <a:gd name="connsiteX5" fmla="*/ 1747647 w 6330393"/>
                <a:gd name="connsiteY5" fmla="*/ 2370677 h 4422324"/>
                <a:gd name="connsiteX6" fmla="*/ 1718596 w 6330393"/>
                <a:gd name="connsiteY6" fmla="*/ 2632043 h 4422324"/>
                <a:gd name="connsiteX7" fmla="*/ 1575054 w 6330393"/>
                <a:gd name="connsiteY7" fmla="*/ 2947988 h 4422324"/>
                <a:gd name="connsiteX8" fmla="*/ 1543431 w 6330393"/>
                <a:gd name="connsiteY8" fmla="*/ 3462147 h 4422324"/>
                <a:gd name="connsiteX9" fmla="*/ 1666875 w 6330393"/>
                <a:gd name="connsiteY9" fmla="*/ 3792474 h 4422324"/>
                <a:gd name="connsiteX10" fmla="*/ 1801844 w 6330393"/>
                <a:gd name="connsiteY10" fmla="*/ 4048125 h 4422324"/>
                <a:gd name="connsiteX11" fmla="*/ 2011490 w 6330393"/>
                <a:gd name="connsiteY11" fmla="*/ 4257866 h 4422324"/>
                <a:gd name="connsiteX12" fmla="*/ 2383727 w 6330393"/>
                <a:gd name="connsiteY12" fmla="*/ 4353687 h 4422324"/>
                <a:gd name="connsiteX13" fmla="*/ 2745105 w 6330393"/>
                <a:gd name="connsiteY13" fmla="*/ 4353687 h 4422324"/>
                <a:gd name="connsiteX14" fmla="*/ 3001232 w 6330393"/>
                <a:gd name="connsiteY14" fmla="*/ 4368927 h 4422324"/>
                <a:gd name="connsiteX15" fmla="*/ 3316891 w 6330393"/>
                <a:gd name="connsiteY15" fmla="*/ 4402170 h 4422324"/>
                <a:gd name="connsiteX16" fmla="*/ 3578543 w 6330393"/>
                <a:gd name="connsiteY16" fmla="*/ 4413218 h 4422324"/>
                <a:gd name="connsiteX17" fmla="*/ 3746087 w 6330393"/>
                <a:gd name="connsiteY17" fmla="*/ 4330065 h 4422324"/>
                <a:gd name="connsiteX18" fmla="*/ 3986689 w 6330393"/>
                <a:gd name="connsiteY18" fmla="*/ 4147280 h 4422324"/>
                <a:gd name="connsiteX19" fmla="*/ 4469987 w 6330393"/>
                <a:gd name="connsiteY19" fmla="*/ 3682841 h 4422324"/>
                <a:gd name="connsiteX20" fmla="*/ 4742784 w 6330393"/>
                <a:gd name="connsiteY20" fmla="*/ 3409950 h 4422324"/>
                <a:gd name="connsiteX21" fmla="*/ 5029867 w 6330393"/>
                <a:gd name="connsiteY21" fmla="*/ 3058097 h 4422324"/>
                <a:gd name="connsiteX22" fmla="*/ 5211699 w 6330393"/>
                <a:gd name="connsiteY22" fmla="*/ 2675096 h 4422324"/>
                <a:gd name="connsiteX23" fmla="*/ 5326571 w 6330393"/>
                <a:gd name="connsiteY23" fmla="*/ 2136458 h 4422324"/>
                <a:gd name="connsiteX24" fmla="*/ 5407914 w 6330393"/>
                <a:gd name="connsiteY24" fmla="*/ 1772603 h 4422324"/>
                <a:gd name="connsiteX25" fmla="*/ 5517928 w 6330393"/>
                <a:gd name="connsiteY25" fmla="*/ 1456658 h 4422324"/>
                <a:gd name="connsiteX26" fmla="*/ 5649563 w 6330393"/>
                <a:gd name="connsiteY26" fmla="*/ 1325023 h 4422324"/>
                <a:gd name="connsiteX27" fmla="*/ 5963031 w 6330393"/>
                <a:gd name="connsiteY27" fmla="*/ 1289114 h 4422324"/>
                <a:gd name="connsiteX28" fmla="*/ 6185535 w 6330393"/>
                <a:gd name="connsiteY28" fmla="*/ 1217295 h 4422324"/>
                <a:gd name="connsiteX29" fmla="*/ 6326696 w 6330393"/>
                <a:gd name="connsiteY29" fmla="*/ 992315 h 4422324"/>
                <a:gd name="connsiteX30" fmla="*/ 6305169 w 6330393"/>
                <a:gd name="connsiteY30" fmla="*/ 824770 h 4422324"/>
                <a:gd name="connsiteX31" fmla="*/ 6156865 w 6330393"/>
                <a:gd name="connsiteY31" fmla="*/ 654844 h 4422324"/>
                <a:gd name="connsiteX32" fmla="*/ 5908072 w 6330393"/>
                <a:gd name="connsiteY32" fmla="*/ 506444 h 4422324"/>
                <a:gd name="connsiteX33" fmla="*/ 5606605 w 6330393"/>
                <a:gd name="connsiteY33" fmla="*/ 353282 h 4422324"/>
                <a:gd name="connsiteX34" fmla="*/ 5506117 w 6330393"/>
                <a:gd name="connsiteY34" fmla="*/ 164211 h 4422324"/>
                <a:gd name="connsiteX35" fmla="*/ 5598890 w 6330393"/>
                <a:gd name="connsiteY35" fmla="*/ 0 h 4422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330393" h="4422324">
                  <a:moveTo>
                    <a:pt x="0" y="2249519"/>
                  </a:moveTo>
                  <a:cubicBezTo>
                    <a:pt x="166592" y="2158746"/>
                    <a:pt x="472059" y="2022443"/>
                    <a:pt x="653129" y="1966532"/>
                  </a:cubicBezTo>
                  <a:cubicBezTo>
                    <a:pt x="756761" y="1934528"/>
                    <a:pt x="864489" y="1915573"/>
                    <a:pt x="972122" y="1926622"/>
                  </a:cubicBezTo>
                  <a:cubicBezTo>
                    <a:pt x="1100423" y="1939766"/>
                    <a:pt x="1219581" y="1994630"/>
                    <a:pt x="1340168" y="2041398"/>
                  </a:cubicBezTo>
                  <a:cubicBezTo>
                    <a:pt x="1419987" y="2072354"/>
                    <a:pt x="1501140" y="2101025"/>
                    <a:pt x="1572768" y="2147697"/>
                  </a:cubicBezTo>
                  <a:cubicBezTo>
                    <a:pt x="1654874" y="2201132"/>
                    <a:pt x="1723454" y="2276285"/>
                    <a:pt x="1747647" y="2370677"/>
                  </a:cubicBezTo>
                  <a:cubicBezTo>
                    <a:pt x="1769840" y="2457545"/>
                    <a:pt x="1750981" y="2547842"/>
                    <a:pt x="1718596" y="2632043"/>
                  </a:cubicBezTo>
                  <a:cubicBezTo>
                    <a:pt x="1676876" y="2740152"/>
                    <a:pt x="1615345" y="2839403"/>
                    <a:pt x="1575054" y="2947988"/>
                  </a:cubicBezTo>
                  <a:cubicBezTo>
                    <a:pt x="1514094" y="3112199"/>
                    <a:pt x="1505141" y="3291269"/>
                    <a:pt x="1543431" y="3462147"/>
                  </a:cubicBezTo>
                  <a:cubicBezTo>
                    <a:pt x="1569244" y="3577114"/>
                    <a:pt x="1617536" y="3685318"/>
                    <a:pt x="1666875" y="3792474"/>
                  </a:cubicBezTo>
                  <a:cubicBezTo>
                    <a:pt x="1707261" y="3880199"/>
                    <a:pt x="1748600" y="3967734"/>
                    <a:pt x="1801844" y="4048125"/>
                  </a:cubicBezTo>
                  <a:cubicBezTo>
                    <a:pt x="1857185" y="4131659"/>
                    <a:pt x="1925669" y="4206431"/>
                    <a:pt x="2011490" y="4257866"/>
                  </a:cubicBezTo>
                  <a:cubicBezTo>
                    <a:pt x="2122837" y="4324636"/>
                    <a:pt x="2253615" y="4347020"/>
                    <a:pt x="2383727" y="4353687"/>
                  </a:cubicBezTo>
                  <a:cubicBezTo>
                    <a:pt x="2504027" y="4359879"/>
                    <a:pt x="2624614" y="4351973"/>
                    <a:pt x="2745105" y="4353687"/>
                  </a:cubicBezTo>
                  <a:cubicBezTo>
                    <a:pt x="2830640" y="4354925"/>
                    <a:pt x="2915984" y="4361688"/>
                    <a:pt x="3001232" y="4368927"/>
                  </a:cubicBezTo>
                  <a:cubicBezTo>
                    <a:pt x="3106674" y="4377881"/>
                    <a:pt x="3212211" y="4386739"/>
                    <a:pt x="3316891" y="4402170"/>
                  </a:cubicBezTo>
                  <a:cubicBezTo>
                    <a:pt x="3404426" y="4415028"/>
                    <a:pt x="3493008" y="4433697"/>
                    <a:pt x="3578543" y="4413218"/>
                  </a:cubicBezTo>
                  <a:cubicBezTo>
                    <a:pt x="3639598" y="4398645"/>
                    <a:pt x="3693890" y="4365403"/>
                    <a:pt x="3746087" y="4330065"/>
                  </a:cubicBezTo>
                  <a:cubicBezTo>
                    <a:pt x="3829622" y="4273677"/>
                    <a:pt x="3909727" y="4212431"/>
                    <a:pt x="3986689" y="4147280"/>
                  </a:cubicBezTo>
                  <a:cubicBezTo>
                    <a:pt x="4157282" y="4002881"/>
                    <a:pt x="4311206" y="3840290"/>
                    <a:pt x="4469987" y="3682841"/>
                  </a:cubicBezTo>
                  <a:cubicBezTo>
                    <a:pt x="4561332" y="3592259"/>
                    <a:pt x="4653915" y="3503009"/>
                    <a:pt x="4742784" y="3409950"/>
                  </a:cubicBezTo>
                  <a:cubicBezTo>
                    <a:pt x="4847558" y="3300222"/>
                    <a:pt x="4947190" y="3185255"/>
                    <a:pt x="5029867" y="3058097"/>
                  </a:cubicBezTo>
                  <a:cubicBezTo>
                    <a:pt x="5107305" y="2939129"/>
                    <a:pt x="5168646" y="2810351"/>
                    <a:pt x="5211699" y="2675096"/>
                  </a:cubicBezTo>
                  <a:cubicBezTo>
                    <a:pt x="5267516" y="2500027"/>
                    <a:pt x="5292186" y="2317147"/>
                    <a:pt x="5326571" y="2136458"/>
                  </a:cubicBezTo>
                  <a:cubicBezTo>
                    <a:pt x="5349812" y="2014347"/>
                    <a:pt x="5378672" y="1893380"/>
                    <a:pt x="5407914" y="1772603"/>
                  </a:cubicBezTo>
                  <a:cubicBezTo>
                    <a:pt x="5434299" y="1663446"/>
                    <a:pt x="5460683" y="1552861"/>
                    <a:pt x="5517928" y="1456658"/>
                  </a:cubicBezTo>
                  <a:cubicBezTo>
                    <a:pt x="5550408" y="1402080"/>
                    <a:pt x="5592889" y="1353312"/>
                    <a:pt x="5649563" y="1325023"/>
                  </a:cubicBezTo>
                  <a:cubicBezTo>
                    <a:pt x="5744528" y="1277493"/>
                    <a:pt x="5856065" y="1296924"/>
                    <a:pt x="5963031" y="1289114"/>
                  </a:cubicBezTo>
                  <a:cubicBezTo>
                    <a:pt x="6042279" y="1283303"/>
                    <a:pt x="6120479" y="1262539"/>
                    <a:pt x="6185535" y="1217295"/>
                  </a:cubicBezTo>
                  <a:cubicBezTo>
                    <a:pt x="6261164" y="1164717"/>
                    <a:pt x="6312694" y="1083374"/>
                    <a:pt x="6326696" y="992315"/>
                  </a:cubicBezTo>
                  <a:cubicBezTo>
                    <a:pt x="6335459" y="935450"/>
                    <a:pt x="6328791" y="877253"/>
                    <a:pt x="6305169" y="824770"/>
                  </a:cubicBezTo>
                  <a:cubicBezTo>
                    <a:pt x="6273927" y="755333"/>
                    <a:pt x="6217158" y="701897"/>
                    <a:pt x="6156865" y="654844"/>
                  </a:cubicBezTo>
                  <a:cubicBezTo>
                    <a:pt x="6080379" y="595217"/>
                    <a:pt x="5996750" y="545687"/>
                    <a:pt x="5908072" y="506444"/>
                  </a:cubicBezTo>
                  <a:cubicBezTo>
                    <a:pt x="5803964" y="460343"/>
                    <a:pt x="5692807" y="426815"/>
                    <a:pt x="5606605" y="353282"/>
                  </a:cubicBezTo>
                  <a:cubicBezTo>
                    <a:pt x="5549170" y="304229"/>
                    <a:pt x="5503259" y="238887"/>
                    <a:pt x="5506117" y="164211"/>
                  </a:cubicBezTo>
                  <a:cubicBezTo>
                    <a:pt x="5508213" y="106109"/>
                    <a:pt x="5598890" y="0"/>
                    <a:pt x="5598890" y="0"/>
                  </a:cubicBezTo>
                </a:path>
              </a:pathLst>
            </a:custGeom>
            <a:noFill/>
            <a:ln w="12700" cap="rnd">
              <a:solidFill>
                <a:schemeClr val="bg2">
                  <a:alpha val="24000"/>
                </a:schemeClr>
              </a:solidFill>
              <a:prstDash val="lgDash"/>
              <a:round/>
            </a:ln>
          </p:spPr>
          <p:txBody>
            <a:bodyPr rtlCol="0" anchor="ctr"/>
            <a:lstStyle/>
            <a:p>
              <a:endParaRPr lang="en-US"/>
            </a:p>
          </p:txBody>
        </p:sp>
        <p:sp>
          <p:nvSpPr>
            <p:cNvPr id="21" name="Freeform: Shape 20">
              <a:extLst>
                <a:ext uri="{FF2B5EF4-FFF2-40B4-BE49-F238E27FC236}">
                  <a16:creationId xmlns:a16="http://schemas.microsoft.com/office/drawing/2014/main" id="{1ECB895E-B92E-4686-8B6F-BA0F9041C1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00" y="12542"/>
              <a:ext cx="3256801" cy="2769035"/>
            </a:xfrm>
            <a:custGeom>
              <a:avLst/>
              <a:gdLst>
                <a:gd name="connsiteX0" fmla="*/ 0 w 2563086"/>
                <a:gd name="connsiteY0" fmla="*/ 2102930 h 2102929"/>
                <a:gd name="connsiteX1" fmla="*/ 625888 w 2563086"/>
                <a:gd name="connsiteY1" fmla="*/ 1834229 h 2102929"/>
                <a:gd name="connsiteX2" fmla="*/ 954024 w 2563086"/>
                <a:gd name="connsiteY2" fmla="*/ 1789938 h 2102929"/>
                <a:gd name="connsiteX3" fmla="*/ 1379125 w 2563086"/>
                <a:gd name="connsiteY3" fmla="*/ 1870329 h 2102929"/>
                <a:gd name="connsiteX4" fmla="*/ 1819466 w 2563086"/>
                <a:gd name="connsiteY4" fmla="*/ 2021300 h 2102929"/>
                <a:gd name="connsiteX5" fmla="*/ 2221040 w 2563086"/>
                <a:gd name="connsiteY5" fmla="*/ 2010251 h 2102929"/>
                <a:gd name="connsiteX6" fmla="*/ 2507647 w 2563086"/>
                <a:gd name="connsiteY6" fmla="*/ 1867567 h 2102929"/>
                <a:gd name="connsiteX7" fmla="*/ 2560225 w 2563086"/>
                <a:gd name="connsiteY7" fmla="*/ 1652873 h 2102929"/>
                <a:gd name="connsiteX8" fmla="*/ 2328958 w 2563086"/>
                <a:gd name="connsiteY8" fmla="*/ 1295495 h 2102929"/>
                <a:gd name="connsiteX9" fmla="*/ 1676686 w 2563086"/>
                <a:gd name="connsiteY9" fmla="*/ 812292 h 2102929"/>
                <a:gd name="connsiteX10" fmla="*/ 1436942 w 2563086"/>
                <a:gd name="connsiteY10" fmla="*/ 669036 h 2102929"/>
                <a:gd name="connsiteX11" fmla="*/ 1157288 w 2563086"/>
                <a:gd name="connsiteY11" fmla="*/ 498634 h 2102929"/>
                <a:gd name="connsiteX12" fmla="*/ 928783 w 2563086"/>
                <a:gd name="connsiteY12" fmla="*/ 355949 h 2102929"/>
                <a:gd name="connsiteX13" fmla="*/ 649510 w 2563086"/>
                <a:gd name="connsiteY13" fmla="*/ 161639 h 2102929"/>
                <a:gd name="connsiteX14" fmla="*/ 373190 w 2563086"/>
                <a:gd name="connsiteY14" fmla="*/ 0 h 2102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63086" h="2102929">
                  <a:moveTo>
                    <a:pt x="0" y="2102930"/>
                  </a:moveTo>
                  <a:cubicBezTo>
                    <a:pt x="182499" y="1964341"/>
                    <a:pt x="402717" y="1887855"/>
                    <a:pt x="625888" y="1834229"/>
                  </a:cubicBezTo>
                  <a:cubicBezTo>
                    <a:pt x="733711" y="1808321"/>
                    <a:pt x="843248" y="1789557"/>
                    <a:pt x="954024" y="1789938"/>
                  </a:cubicBezTo>
                  <a:cubicBezTo>
                    <a:pt x="1098995" y="1790414"/>
                    <a:pt x="1241965" y="1822609"/>
                    <a:pt x="1379125" y="1870329"/>
                  </a:cubicBezTo>
                  <a:cubicBezTo>
                    <a:pt x="1526191" y="1921478"/>
                    <a:pt x="1666780" y="1992059"/>
                    <a:pt x="1819466" y="2021300"/>
                  </a:cubicBezTo>
                  <a:cubicBezTo>
                    <a:pt x="1952244" y="2046827"/>
                    <a:pt x="2088356" y="2037112"/>
                    <a:pt x="2221040" y="2010251"/>
                  </a:cubicBezTo>
                  <a:cubicBezTo>
                    <a:pt x="2329720" y="1988249"/>
                    <a:pt x="2440877" y="1954530"/>
                    <a:pt x="2507647" y="1867567"/>
                  </a:cubicBezTo>
                  <a:cubicBezTo>
                    <a:pt x="2554320" y="1806702"/>
                    <a:pt x="2570226" y="1729073"/>
                    <a:pt x="2560225" y="1652873"/>
                  </a:cubicBezTo>
                  <a:cubicBezTo>
                    <a:pt x="2541270" y="1508665"/>
                    <a:pt x="2436019" y="1396175"/>
                    <a:pt x="2328958" y="1295495"/>
                  </a:cubicBezTo>
                  <a:cubicBezTo>
                    <a:pt x="2131314" y="1109567"/>
                    <a:pt x="1908429" y="953643"/>
                    <a:pt x="1676686" y="812292"/>
                  </a:cubicBezTo>
                  <a:cubicBezTo>
                    <a:pt x="1597152" y="763810"/>
                    <a:pt x="1516856" y="716756"/>
                    <a:pt x="1436942" y="669036"/>
                  </a:cubicBezTo>
                  <a:cubicBezTo>
                    <a:pt x="1343216" y="613029"/>
                    <a:pt x="1250442" y="555498"/>
                    <a:pt x="1157288" y="498634"/>
                  </a:cubicBezTo>
                  <a:cubicBezTo>
                    <a:pt x="1080611" y="451866"/>
                    <a:pt x="1003745" y="405479"/>
                    <a:pt x="928783" y="355949"/>
                  </a:cubicBezTo>
                  <a:cubicBezTo>
                    <a:pt x="834200" y="293465"/>
                    <a:pt x="743140" y="225552"/>
                    <a:pt x="649510" y="161639"/>
                  </a:cubicBezTo>
                  <a:cubicBezTo>
                    <a:pt x="539496" y="86487"/>
                    <a:pt x="373190" y="0"/>
                    <a:pt x="373190" y="0"/>
                  </a:cubicBezTo>
                </a:path>
              </a:pathLst>
            </a:custGeom>
            <a:noFill/>
            <a:ln w="12700" cap="rnd">
              <a:solidFill>
                <a:schemeClr val="bg2">
                  <a:alpha val="24000"/>
                </a:schemeClr>
              </a:solidFill>
              <a:prstDash val="lgDash"/>
              <a:round/>
            </a:ln>
          </p:spPr>
          <p:txBody>
            <a:bodyPr rtlCol="0" anchor="ctr"/>
            <a:lstStyle/>
            <a:p>
              <a:endParaRPr lang="en-US" dirty="0"/>
            </a:p>
          </p:txBody>
        </p:sp>
        <p:sp>
          <p:nvSpPr>
            <p:cNvPr id="22" name="Freeform: Shape 21">
              <a:extLst>
                <a:ext uri="{FF2B5EF4-FFF2-40B4-BE49-F238E27FC236}">
                  <a16:creationId xmlns:a16="http://schemas.microsoft.com/office/drawing/2014/main" id="{357CEDFC-C202-445C-9D3B-467FB3DCE9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88" y="0"/>
              <a:ext cx="12542" cy="12542"/>
            </a:xfrm>
            <a:custGeom>
              <a:avLst/>
              <a:gdLst/>
              <a:ahLst/>
              <a:cxnLst/>
              <a:rect l="l" t="t" r="r" b="b"/>
              <a:pathLst>
                <a:path w="9525" h="9525"/>
              </a:pathLst>
            </a:custGeom>
            <a:noFill/>
            <a:ln w="12700" cap="rnd">
              <a:solidFill>
                <a:schemeClr val="bg2">
                  <a:alpha val="24000"/>
                </a:schemeClr>
              </a:solidFill>
              <a:prstDash val="lgDash"/>
              <a:round/>
            </a:ln>
          </p:spPr>
          <p:txBody>
            <a:bodyPr rtlCol="0" anchor="ctr"/>
            <a:lstStyle/>
            <a:p>
              <a:endParaRPr lang="en-US"/>
            </a:p>
          </p:txBody>
        </p:sp>
        <p:sp>
          <p:nvSpPr>
            <p:cNvPr id="23" name="Freeform: Shape 22">
              <a:extLst>
                <a:ext uri="{FF2B5EF4-FFF2-40B4-BE49-F238E27FC236}">
                  <a16:creationId xmlns:a16="http://schemas.microsoft.com/office/drawing/2014/main" id="{E763FC30-4283-464C-932E-272A62FE5D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88" y="0"/>
              <a:ext cx="12542" cy="12542"/>
            </a:xfrm>
            <a:custGeom>
              <a:avLst/>
              <a:gdLst/>
              <a:ahLst/>
              <a:cxnLst/>
              <a:rect l="l" t="t" r="r" b="b"/>
              <a:pathLst>
                <a:path w="9525" h="9525"/>
              </a:pathLst>
            </a:custGeom>
            <a:noFill/>
            <a:ln w="12700" cap="rnd">
              <a:solidFill>
                <a:schemeClr val="bg2">
                  <a:alpha val="24000"/>
                </a:schemeClr>
              </a:solidFill>
              <a:prstDash val="lgDash"/>
              <a:round/>
            </a:ln>
          </p:spPr>
          <p:txBody>
            <a:bodyPr rtlCol="0" anchor="ctr"/>
            <a:lstStyle/>
            <a:p>
              <a:endParaRPr lang="en-US"/>
            </a:p>
          </p:txBody>
        </p:sp>
        <p:sp>
          <p:nvSpPr>
            <p:cNvPr id="24" name="Freeform: Shape 23">
              <a:extLst>
                <a:ext uri="{FF2B5EF4-FFF2-40B4-BE49-F238E27FC236}">
                  <a16:creationId xmlns:a16="http://schemas.microsoft.com/office/drawing/2014/main" id="{0DE2B79E-20B8-482A-9098-FCAEF6B21B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8540" y="232906"/>
              <a:ext cx="1832649" cy="1702458"/>
            </a:xfrm>
            <a:custGeom>
              <a:avLst/>
              <a:gdLst>
                <a:gd name="connsiteX0" fmla="*/ 0 w 1391796"/>
                <a:gd name="connsiteY0" fmla="*/ 1292924 h 1292923"/>
                <a:gd name="connsiteX1" fmla="*/ 696563 w 1391796"/>
                <a:gd name="connsiteY1" fmla="*/ 1150906 h 1292923"/>
                <a:gd name="connsiteX2" fmla="*/ 993934 w 1391796"/>
                <a:gd name="connsiteY2" fmla="*/ 1192435 h 1292923"/>
                <a:gd name="connsiteX3" fmla="*/ 1155097 w 1391796"/>
                <a:gd name="connsiteY3" fmla="*/ 1192435 h 1292923"/>
                <a:gd name="connsiteX4" fmla="*/ 1324547 w 1391796"/>
                <a:gd name="connsiteY4" fmla="*/ 1184148 h 1292923"/>
                <a:gd name="connsiteX5" fmla="*/ 1381030 w 1391796"/>
                <a:gd name="connsiteY5" fmla="*/ 1149191 h 1292923"/>
                <a:gd name="connsiteX6" fmla="*/ 1357789 w 1391796"/>
                <a:gd name="connsiteY6" fmla="*/ 1027843 h 1292923"/>
                <a:gd name="connsiteX7" fmla="*/ 1136809 w 1391796"/>
                <a:gd name="connsiteY7" fmla="*/ 838295 h 1292923"/>
                <a:gd name="connsiteX8" fmla="*/ 804482 w 1391796"/>
                <a:gd name="connsiteY8" fmla="*/ 595598 h 1292923"/>
                <a:gd name="connsiteX9" fmla="*/ 530352 w 1391796"/>
                <a:gd name="connsiteY9" fmla="*/ 381191 h 1292923"/>
                <a:gd name="connsiteX10" fmla="*/ 0 w 1391796"/>
                <a:gd name="connsiteY10" fmla="*/ 0 h 1292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91796" h="1292923">
                  <a:moveTo>
                    <a:pt x="0" y="1292924"/>
                  </a:moveTo>
                  <a:cubicBezTo>
                    <a:pt x="158877" y="1243108"/>
                    <a:pt x="531019" y="1138047"/>
                    <a:pt x="696563" y="1150906"/>
                  </a:cubicBezTo>
                  <a:cubicBezTo>
                    <a:pt x="796481" y="1158621"/>
                    <a:pt x="894017" y="1185863"/>
                    <a:pt x="993934" y="1192435"/>
                  </a:cubicBezTo>
                  <a:cubicBezTo>
                    <a:pt x="1047559" y="1195959"/>
                    <a:pt x="1101376" y="1192054"/>
                    <a:pt x="1155097" y="1192435"/>
                  </a:cubicBezTo>
                  <a:cubicBezTo>
                    <a:pt x="1212056" y="1192816"/>
                    <a:pt x="1269683" y="1198626"/>
                    <a:pt x="1324547" y="1184148"/>
                  </a:cubicBezTo>
                  <a:cubicBezTo>
                    <a:pt x="1346930" y="1178243"/>
                    <a:pt x="1368266" y="1168241"/>
                    <a:pt x="1381030" y="1149191"/>
                  </a:cubicBezTo>
                  <a:cubicBezTo>
                    <a:pt x="1405795" y="1112425"/>
                    <a:pt x="1383506" y="1065752"/>
                    <a:pt x="1357789" y="1027843"/>
                  </a:cubicBezTo>
                  <a:cubicBezTo>
                    <a:pt x="1302734" y="946880"/>
                    <a:pt x="1218152" y="893540"/>
                    <a:pt x="1136809" y="838295"/>
                  </a:cubicBezTo>
                  <a:cubicBezTo>
                    <a:pt x="1023271" y="761238"/>
                    <a:pt x="912971" y="679609"/>
                    <a:pt x="804482" y="595598"/>
                  </a:cubicBezTo>
                  <a:cubicBezTo>
                    <a:pt x="712756" y="524542"/>
                    <a:pt x="620459" y="454247"/>
                    <a:pt x="530352" y="381191"/>
                  </a:cubicBezTo>
                  <a:cubicBezTo>
                    <a:pt x="378809" y="258318"/>
                    <a:pt x="149733" y="125063"/>
                    <a:pt x="0" y="0"/>
                  </a:cubicBezTo>
                </a:path>
              </a:pathLst>
            </a:custGeom>
            <a:noFill/>
            <a:ln w="12700" cap="rnd">
              <a:solidFill>
                <a:schemeClr val="bg2">
                  <a:alpha val="24000"/>
                </a:schemeClr>
              </a:solidFill>
              <a:prstDash val="lgDash"/>
              <a:round/>
            </a:ln>
          </p:spPr>
          <p:txBody>
            <a:bodyPr rtlCol="0" anchor="ctr"/>
            <a:lstStyle/>
            <a:p>
              <a:endParaRPr lang="en-US"/>
            </a:p>
          </p:txBody>
        </p:sp>
        <p:sp>
          <p:nvSpPr>
            <p:cNvPr id="25" name="Freeform: Shape 24">
              <a:extLst>
                <a:ext uri="{FF2B5EF4-FFF2-40B4-BE49-F238E27FC236}">
                  <a16:creationId xmlns:a16="http://schemas.microsoft.com/office/drawing/2014/main" id="{27ECCA13-011E-4D0B-8827-B1DFEF0943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4787" y="27843"/>
              <a:ext cx="2207527" cy="1610525"/>
            </a:xfrm>
            <a:custGeom>
              <a:avLst/>
              <a:gdLst>
                <a:gd name="connsiteX0" fmla="*/ 1676495 w 1676495"/>
                <a:gd name="connsiteY0" fmla="*/ 1223105 h 1223105"/>
                <a:gd name="connsiteX1" fmla="*/ 1421702 w 1676495"/>
                <a:gd name="connsiteY1" fmla="*/ 1000792 h 1223105"/>
                <a:gd name="connsiteX2" fmla="*/ 1024604 w 1676495"/>
                <a:gd name="connsiteY2" fmla="*/ 744760 h 1223105"/>
                <a:gd name="connsiteX3" fmla="*/ 444722 w 1676495"/>
                <a:gd name="connsiteY3" fmla="*/ 345758 h 1223105"/>
                <a:gd name="connsiteX4" fmla="*/ 0 w 1676495"/>
                <a:gd name="connsiteY4" fmla="*/ 0 h 1223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6495" h="1223105">
                  <a:moveTo>
                    <a:pt x="1676495" y="1223105"/>
                  </a:moveTo>
                  <a:cubicBezTo>
                    <a:pt x="1603724" y="1136523"/>
                    <a:pt x="1514094" y="1066324"/>
                    <a:pt x="1421702" y="1000792"/>
                  </a:cubicBezTo>
                  <a:cubicBezTo>
                    <a:pt x="1293209" y="909733"/>
                    <a:pt x="1158526" y="827723"/>
                    <a:pt x="1024604" y="744760"/>
                  </a:cubicBezTo>
                  <a:cubicBezTo>
                    <a:pt x="824770" y="621030"/>
                    <a:pt x="623888" y="497777"/>
                    <a:pt x="444722" y="345758"/>
                  </a:cubicBezTo>
                  <a:cubicBezTo>
                    <a:pt x="330518" y="248888"/>
                    <a:pt x="135731" y="61817"/>
                    <a:pt x="0" y="0"/>
                  </a:cubicBezTo>
                </a:path>
              </a:pathLst>
            </a:custGeom>
            <a:noFill/>
            <a:ln w="12700" cap="rnd">
              <a:solidFill>
                <a:schemeClr val="bg2">
                  <a:alpha val="24000"/>
                </a:schemeClr>
              </a:solidFill>
              <a:prstDash val="lgDash"/>
              <a:round/>
            </a:ln>
          </p:spPr>
          <p:txBody>
            <a:bodyPr rtlCol="0" anchor="ctr"/>
            <a:lstStyle/>
            <a:p>
              <a:endParaRPr lang="en-US"/>
            </a:p>
          </p:txBody>
        </p:sp>
        <p:sp>
          <p:nvSpPr>
            <p:cNvPr id="26" name="Freeform: Shape 25">
              <a:extLst>
                <a:ext uri="{FF2B5EF4-FFF2-40B4-BE49-F238E27FC236}">
                  <a16:creationId xmlns:a16="http://schemas.microsoft.com/office/drawing/2014/main" id="{24CCC8FF-3393-4965-BD21-DCB37A2453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8540" y="1638243"/>
              <a:ext cx="2318558" cy="594242"/>
            </a:xfrm>
            <a:custGeom>
              <a:avLst/>
              <a:gdLst>
                <a:gd name="connsiteX0" fmla="*/ 0 w 1760817"/>
                <a:gd name="connsiteY0" fmla="*/ 451295 h 451294"/>
                <a:gd name="connsiteX1" fmla="*/ 335661 w 1760817"/>
                <a:gd name="connsiteY1" fmla="*/ 319373 h 451294"/>
                <a:gd name="connsiteX2" fmla="*/ 629984 w 1760817"/>
                <a:gd name="connsiteY2" fmla="*/ 264319 h 451294"/>
                <a:gd name="connsiteX3" fmla="*/ 878777 w 1760817"/>
                <a:gd name="connsiteY3" fmla="*/ 278702 h 451294"/>
                <a:gd name="connsiteX4" fmla="*/ 1024700 w 1760817"/>
                <a:gd name="connsiteY4" fmla="*/ 302609 h 451294"/>
                <a:gd name="connsiteX5" fmla="*/ 1316641 w 1760817"/>
                <a:gd name="connsiteY5" fmla="*/ 360045 h 451294"/>
                <a:gd name="connsiteX6" fmla="*/ 1527143 w 1760817"/>
                <a:gd name="connsiteY6" fmla="*/ 386334 h 451294"/>
                <a:gd name="connsiteX7" fmla="*/ 1704023 w 1760817"/>
                <a:gd name="connsiteY7" fmla="*/ 0 h 451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60817" h="451294">
                  <a:moveTo>
                    <a:pt x="0" y="451295"/>
                  </a:moveTo>
                  <a:cubicBezTo>
                    <a:pt x="77438" y="429292"/>
                    <a:pt x="257270" y="337852"/>
                    <a:pt x="335661" y="319373"/>
                  </a:cubicBezTo>
                  <a:cubicBezTo>
                    <a:pt x="433007" y="296418"/>
                    <a:pt x="530162" y="270510"/>
                    <a:pt x="629984" y="264319"/>
                  </a:cubicBezTo>
                  <a:cubicBezTo>
                    <a:pt x="713137" y="259080"/>
                    <a:pt x="796290" y="266891"/>
                    <a:pt x="878777" y="278702"/>
                  </a:cubicBezTo>
                  <a:cubicBezTo>
                    <a:pt x="927545" y="285655"/>
                    <a:pt x="976217" y="293751"/>
                    <a:pt x="1024700" y="302609"/>
                  </a:cubicBezTo>
                  <a:cubicBezTo>
                    <a:pt x="1122236" y="320516"/>
                    <a:pt x="1219581" y="339471"/>
                    <a:pt x="1316641" y="360045"/>
                  </a:cubicBezTo>
                  <a:cubicBezTo>
                    <a:pt x="1386269" y="374809"/>
                    <a:pt x="1456277" y="389763"/>
                    <a:pt x="1527143" y="386334"/>
                  </a:cubicBezTo>
                  <a:cubicBezTo>
                    <a:pt x="1592008" y="383191"/>
                    <a:pt x="1881569" y="391287"/>
                    <a:pt x="1704023" y="0"/>
                  </a:cubicBezTo>
                </a:path>
              </a:pathLst>
            </a:custGeom>
            <a:noFill/>
            <a:ln w="12700" cap="rnd">
              <a:solidFill>
                <a:schemeClr val="bg2">
                  <a:alpha val="24000"/>
                </a:schemeClr>
              </a:solidFill>
              <a:prstDash val="lgDash"/>
              <a:round/>
            </a:ln>
          </p:spPr>
          <p:txBody>
            <a:bodyPr rtlCol="0" anchor="ctr"/>
            <a:lstStyle/>
            <a:p>
              <a:endParaRPr lang="en-US"/>
            </a:p>
          </p:txBody>
        </p:sp>
        <p:sp>
          <p:nvSpPr>
            <p:cNvPr id="27" name="Freeform: Shape 26">
              <a:extLst>
                <a:ext uri="{FF2B5EF4-FFF2-40B4-BE49-F238E27FC236}">
                  <a16:creationId xmlns:a16="http://schemas.microsoft.com/office/drawing/2014/main" id="{A6D6870E-B40A-4E80-A706-BA8CB5E215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6372" y="454013"/>
              <a:ext cx="256959" cy="983296"/>
            </a:xfrm>
            <a:custGeom>
              <a:avLst/>
              <a:gdLst>
                <a:gd name="connsiteX0" fmla="*/ 90011 w 267734"/>
                <a:gd name="connsiteY0" fmla="*/ 746760 h 746759"/>
                <a:gd name="connsiteX1" fmla="*/ 250603 w 267734"/>
                <a:gd name="connsiteY1" fmla="*/ 541782 h 746759"/>
                <a:gd name="connsiteX2" fmla="*/ 250603 w 267734"/>
                <a:gd name="connsiteY2" fmla="*/ 325660 h 746759"/>
                <a:gd name="connsiteX3" fmla="*/ 0 w 267734"/>
                <a:gd name="connsiteY3" fmla="*/ 0 h 746759"/>
              </a:gdLst>
              <a:ahLst/>
              <a:cxnLst>
                <a:cxn ang="0">
                  <a:pos x="connsiteX0" y="connsiteY0"/>
                </a:cxn>
                <a:cxn ang="0">
                  <a:pos x="connsiteX1" y="connsiteY1"/>
                </a:cxn>
                <a:cxn ang="0">
                  <a:pos x="connsiteX2" y="connsiteY2"/>
                </a:cxn>
                <a:cxn ang="0">
                  <a:pos x="connsiteX3" y="connsiteY3"/>
                </a:cxn>
              </a:cxnLst>
              <a:rect l="l" t="t" r="r" b="b"/>
              <a:pathLst>
                <a:path w="267734" h="746759">
                  <a:moveTo>
                    <a:pt x="90011" y="746760"/>
                  </a:moveTo>
                  <a:cubicBezTo>
                    <a:pt x="159353" y="691801"/>
                    <a:pt x="221456" y="624935"/>
                    <a:pt x="250603" y="541782"/>
                  </a:cubicBezTo>
                  <a:cubicBezTo>
                    <a:pt x="275082" y="471868"/>
                    <a:pt x="271748" y="396907"/>
                    <a:pt x="250603" y="325660"/>
                  </a:cubicBezTo>
                  <a:cubicBezTo>
                    <a:pt x="210598" y="190500"/>
                    <a:pt x="117634" y="77629"/>
                    <a:pt x="0" y="0"/>
                  </a:cubicBezTo>
                </a:path>
              </a:pathLst>
            </a:custGeom>
            <a:noFill/>
            <a:ln w="12700" cap="rnd">
              <a:solidFill>
                <a:schemeClr val="bg2">
                  <a:alpha val="24000"/>
                </a:schemeClr>
              </a:solidFill>
              <a:prstDash val="lgDash"/>
              <a:round/>
            </a:ln>
          </p:spPr>
          <p:txBody>
            <a:bodyPr rtlCol="0" anchor="ctr"/>
            <a:lstStyle/>
            <a:p>
              <a:endParaRPr lang="en-US" dirty="0"/>
            </a:p>
          </p:txBody>
        </p:sp>
        <p:sp>
          <p:nvSpPr>
            <p:cNvPr id="28" name="Freeform: Shape 27">
              <a:extLst>
                <a:ext uri="{FF2B5EF4-FFF2-40B4-BE49-F238E27FC236}">
                  <a16:creationId xmlns:a16="http://schemas.microsoft.com/office/drawing/2014/main" id="{81B66FCF-F34F-4C17-A29E-EE8E138129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3887" y="12542"/>
              <a:ext cx="6404043" cy="1673812"/>
            </a:xfrm>
            <a:custGeom>
              <a:avLst/>
              <a:gdLst>
                <a:gd name="connsiteX0" fmla="*/ 0 w 4863517"/>
                <a:gd name="connsiteY0" fmla="*/ 0 h 1271168"/>
                <a:gd name="connsiteX1" fmla="*/ 176879 w 4863517"/>
                <a:gd name="connsiteY1" fmla="*/ 115157 h 1271168"/>
                <a:gd name="connsiteX2" fmla="*/ 400812 w 4863517"/>
                <a:gd name="connsiteY2" fmla="*/ 277178 h 1271168"/>
                <a:gd name="connsiteX3" fmla="*/ 652367 w 4863517"/>
                <a:gd name="connsiteY3" fmla="*/ 421958 h 1271168"/>
                <a:gd name="connsiteX4" fmla="*/ 1110615 w 4863517"/>
                <a:gd name="connsiteY4" fmla="*/ 690848 h 1271168"/>
                <a:gd name="connsiteX5" fmla="*/ 1410843 w 4863517"/>
                <a:gd name="connsiteY5" fmla="*/ 830580 h 1271168"/>
                <a:gd name="connsiteX6" fmla="*/ 1585341 w 4863517"/>
                <a:gd name="connsiteY6" fmla="*/ 917067 h 1271168"/>
                <a:gd name="connsiteX7" fmla="*/ 1896046 w 4863517"/>
                <a:gd name="connsiteY7" fmla="*/ 1114901 h 1271168"/>
                <a:gd name="connsiteX8" fmla="*/ 2042255 w 4863517"/>
                <a:gd name="connsiteY8" fmla="*/ 1204627 h 1271168"/>
                <a:gd name="connsiteX9" fmla="*/ 2276570 w 4863517"/>
                <a:gd name="connsiteY9" fmla="*/ 1271111 h 1271168"/>
                <a:gd name="connsiteX10" fmla="*/ 2568988 w 4863517"/>
                <a:gd name="connsiteY10" fmla="*/ 1128141 h 1271168"/>
                <a:gd name="connsiteX11" fmla="*/ 2726817 w 4863517"/>
                <a:gd name="connsiteY11" fmla="*/ 882110 h 1271168"/>
                <a:gd name="connsiteX12" fmla="*/ 2861881 w 4863517"/>
                <a:gd name="connsiteY12" fmla="*/ 574929 h 1271168"/>
                <a:gd name="connsiteX13" fmla="*/ 2990660 w 4863517"/>
                <a:gd name="connsiteY13" fmla="*/ 411480 h 1271168"/>
                <a:gd name="connsiteX14" fmla="*/ 3259264 w 4863517"/>
                <a:gd name="connsiteY14" fmla="*/ 292322 h 1271168"/>
                <a:gd name="connsiteX15" fmla="*/ 3482150 w 4863517"/>
                <a:gd name="connsiteY15" fmla="*/ 325565 h 1271168"/>
                <a:gd name="connsiteX16" fmla="*/ 3824192 w 4863517"/>
                <a:gd name="connsiteY16" fmla="*/ 383762 h 1271168"/>
                <a:gd name="connsiteX17" fmla="*/ 4206145 w 4863517"/>
                <a:gd name="connsiteY17" fmla="*/ 420434 h 1271168"/>
                <a:gd name="connsiteX18" fmla="*/ 4505230 w 4863517"/>
                <a:gd name="connsiteY18" fmla="*/ 420434 h 1271168"/>
                <a:gd name="connsiteX19" fmla="*/ 4820127 w 4863517"/>
                <a:gd name="connsiteY19" fmla="*/ 349091 h 1271168"/>
                <a:gd name="connsiteX20" fmla="*/ 4863370 w 4863517"/>
                <a:gd name="connsiteY20" fmla="*/ 242316 h 1271168"/>
                <a:gd name="connsiteX21" fmla="*/ 4760691 w 4863517"/>
                <a:gd name="connsiteY21" fmla="*/ 0 h 1271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863517" h="1271168">
                  <a:moveTo>
                    <a:pt x="0" y="0"/>
                  </a:moveTo>
                  <a:cubicBezTo>
                    <a:pt x="0" y="0"/>
                    <a:pt x="110680" y="67151"/>
                    <a:pt x="176879" y="115157"/>
                  </a:cubicBezTo>
                  <a:cubicBezTo>
                    <a:pt x="251555" y="169259"/>
                    <a:pt x="323564" y="226981"/>
                    <a:pt x="400812" y="277178"/>
                  </a:cubicBezTo>
                  <a:cubicBezTo>
                    <a:pt x="481965" y="329946"/>
                    <a:pt x="568166" y="374142"/>
                    <a:pt x="652367" y="421958"/>
                  </a:cubicBezTo>
                  <a:cubicBezTo>
                    <a:pt x="806386" y="509492"/>
                    <a:pt x="953167" y="609695"/>
                    <a:pt x="1110615" y="690848"/>
                  </a:cubicBezTo>
                  <a:cubicBezTo>
                    <a:pt x="1208723" y="741426"/>
                    <a:pt x="1310450" y="784670"/>
                    <a:pt x="1410843" y="830580"/>
                  </a:cubicBezTo>
                  <a:cubicBezTo>
                    <a:pt x="1469898" y="857631"/>
                    <a:pt x="1528477" y="885635"/>
                    <a:pt x="1585341" y="917067"/>
                  </a:cubicBezTo>
                  <a:cubicBezTo>
                    <a:pt x="1692878" y="976408"/>
                    <a:pt x="1794034" y="1046417"/>
                    <a:pt x="1896046" y="1114901"/>
                  </a:cubicBezTo>
                  <a:cubicBezTo>
                    <a:pt x="1943576" y="1146810"/>
                    <a:pt x="1991773" y="1177671"/>
                    <a:pt x="2042255" y="1204627"/>
                  </a:cubicBezTo>
                  <a:cubicBezTo>
                    <a:pt x="2115217" y="1243679"/>
                    <a:pt x="2194179" y="1272635"/>
                    <a:pt x="2276570" y="1271111"/>
                  </a:cubicBezTo>
                  <a:cubicBezTo>
                    <a:pt x="2388870" y="1269111"/>
                    <a:pt x="2490597" y="1209485"/>
                    <a:pt x="2568988" y="1128141"/>
                  </a:cubicBezTo>
                  <a:cubicBezTo>
                    <a:pt x="2637092" y="1057561"/>
                    <a:pt x="2686622" y="971836"/>
                    <a:pt x="2726817" y="882110"/>
                  </a:cubicBezTo>
                  <a:cubicBezTo>
                    <a:pt x="2772632" y="779907"/>
                    <a:pt x="2807208" y="672560"/>
                    <a:pt x="2861881" y="574929"/>
                  </a:cubicBezTo>
                  <a:cubicBezTo>
                    <a:pt x="2896076" y="513969"/>
                    <a:pt x="2938558" y="457962"/>
                    <a:pt x="2990660" y="411480"/>
                  </a:cubicBezTo>
                  <a:cubicBezTo>
                    <a:pt x="3065812" y="344329"/>
                    <a:pt x="3158966" y="297466"/>
                    <a:pt x="3259264" y="292322"/>
                  </a:cubicBezTo>
                  <a:cubicBezTo>
                    <a:pt x="3334607" y="288417"/>
                    <a:pt x="3408426" y="308324"/>
                    <a:pt x="3482150" y="325565"/>
                  </a:cubicBezTo>
                  <a:cubicBezTo>
                    <a:pt x="3594830" y="351854"/>
                    <a:pt x="3709416" y="368618"/>
                    <a:pt x="3824192" y="383762"/>
                  </a:cubicBezTo>
                  <a:cubicBezTo>
                    <a:pt x="3951065" y="400431"/>
                    <a:pt x="4078319" y="415290"/>
                    <a:pt x="4206145" y="420434"/>
                  </a:cubicBezTo>
                  <a:cubicBezTo>
                    <a:pt x="4305777" y="424434"/>
                    <a:pt x="4405503" y="419957"/>
                    <a:pt x="4505230" y="420434"/>
                  </a:cubicBezTo>
                  <a:cubicBezTo>
                    <a:pt x="4619435" y="421005"/>
                    <a:pt x="4745641" y="432149"/>
                    <a:pt x="4820127" y="349091"/>
                  </a:cubicBezTo>
                  <a:cubicBezTo>
                    <a:pt x="4846701" y="319469"/>
                    <a:pt x="4861655" y="282131"/>
                    <a:pt x="4863370" y="242316"/>
                  </a:cubicBezTo>
                  <a:cubicBezTo>
                    <a:pt x="4868037" y="134493"/>
                    <a:pt x="4760691" y="0"/>
                    <a:pt x="4760691" y="0"/>
                  </a:cubicBezTo>
                </a:path>
              </a:pathLst>
            </a:custGeom>
            <a:noFill/>
            <a:ln w="12700" cap="rnd">
              <a:solidFill>
                <a:schemeClr val="bg2">
                  <a:alpha val="24000"/>
                </a:schemeClr>
              </a:solidFill>
              <a:prstDash val="lgDash"/>
              <a:round/>
            </a:ln>
          </p:spPr>
          <p:txBody>
            <a:bodyPr rtlCol="0" anchor="ctr"/>
            <a:lstStyle/>
            <a:p>
              <a:endParaRPr lang="en-US"/>
            </a:p>
          </p:txBody>
        </p:sp>
        <p:sp>
          <p:nvSpPr>
            <p:cNvPr id="29" name="Freeform: Shape 28">
              <a:extLst>
                <a:ext uri="{FF2B5EF4-FFF2-40B4-BE49-F238E27FC236}">
                  <a16:creationId xmlns:a16="http://schemas.microsoft.com/office/drawing/2014/main" id="{FD861033-CAAF-46D9-B275-DCF52F2CB6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0816" y="12291"/>
              <a:ext cx="5654210" cy="1210473"/>
            </a:xfrm>
            <a:custGeom>
              <a:avLst/>
              <a:gdLst>
                <a:gd name="connsiteX0" fmla="*/ 0 w 4294060"/>
                <a:gd name="connsiteY0" fmla="*/ 190 h 919287"/>
                <a:gd name="connsiteX1" fmla="*/ 417862 w 4294060"/>
                <a:gd name="connsiteY1" fmla="*/ 274606 h 919287"/>
                <a:gd name="connsiteX2" fmla="*/ 980218 w 4294060"/>
                <a:gd name="connsiteY2" fmla="*/ 608171 h 919287"/>
                <a:gd name="connsiteX3" fmla="*/ 1473137 w 4294060"/>
                <a:gd name="connsiteY3" fmla="*/ 792480 h 919287"/>
                <a:gd name="connsiteX4" fmla="*/ 1827276 w 4294060"/>
                <a:gd name="connsiteY4" fmla="*/ 914591 h 919287"/>
                <a:gd name="connsiteX5" fmla="*/ 2119217 w 4294060"/>
                <a:gd name="connsiteY5" fmla="*/ 847535 h 919287"/>
                <a:gd name="connsiteX6" fmla="*/ 2269998 w 4294060"/>
                <a:gd name="connsiteY6" fmla="*/ 610553 h 919287"/>
                <a:gd name="connsiteX7" fmla="*/ 2413540 w 4294060"/>
                <a:gd name="connsiteY7" fmla="*/ 361569 h 919287"/>
                <a:gd name="connsiteX8" fmla="*/ 2683859 w 4294060"/>
                <a:gd name="connsiteY8" fmla="*/ 67151 h 919287"/>
                <a:gd name="connsiteX9" fmla="*/ 3030760 w 4294060"/>
                <a:gd name="connsiteY9" fmla="*/ 36005 h 919287"/>
                <a:gd name="connsiteX10" fmla="*/ 3356134 w 4294060"/>
                <a:gd name="connsiteY10" fmla="*/ 129350 h 919287"/>
                <a:gd name="connsiteX11" fmla="*/ 3674364 w 4294060"/>
                <a:gd name="connsiteY11" fmla="*/ 244221 h 919287"/>
                <a:gd name="connsiteX12" fmla="*/ 3968687 w 4294060"/>
                <a:gd name="connsiteY12" fmla="*/ 244221 h 919287"/>
                <a:gd name="connsiteX13" fmla="*/ 4157662 w 4294060"/>
                <a:gd name="connsiteY13" fmla="*/ 177165 h 919287"/>
                <a:gd name="connsiteX14" fmla="*/ 4271296 w 4294060"/>
                <a:gd name="connsiteY14" fmla="*/ 63437 h 919287"/>
                <a:gd name="connsiteX15" fmla="*/ 4294061 w 4294060"/>
                <a:gd name="connsiteY15" fmla="*/ 0 h 919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294060" h="919287">
                  <a:moveTo>
                    <a:pt x="0" y="190"/>
                  </a:moveTo>
                  <a:cubicBezTo>
                    <a:pt x="0" y="190"/>
                    <a:pt x="243745" y="162211"/>
                    <a:pt x="417862" y="274606"/>
                  </a:cubicBezTo>
                  <a:cubicBezTo>
                    <a:pt x="601408" y="393097"/>
                    <a:pt x="781145" y="518922"/>
                    <a:pt x="980218" y="608171"/>
                  </a:cubicBezTo>
                  <a:cubicBezTo>
                    <a:pt x="1140333" y="679990"/>
                    <a:pt x="1310545" y="726281"/>
                    <a:pt x="1473137" y="792480"/>
                  </a:cubicBezTo>
                  <a:cubicBezTo>
                    <a:pt x="1589532" y="839915"/>
                    <a:pt x="1702975" y="898112"/>
                    <a:pt x="1827276" y="914591"/>
                  </a:cubicBezTo>
                  <a:cubicBezTo>
                    <a:pt x="1930813" y="928307"/>
                    <a:pt x="2039207" y="913733"/>
                    <a:pt x="2119217" y="847535"/>
                  </a:cubicBezTo>
                  <a:cubicBezTo>
                    <a:pt x="2192084" y="787146"/>
                    <a:pt x="2228183" y="696278"/>
                    <a:pt x="2269998" y="610553"/>
                  </a:cubicBezTo>
                  <a:cubicBezTo>
                    <a:pt x="2312003" y="524351"/>
                    <a:pt x="2362867" y="442913"/>
                    <a:pt x="2413540" y="361569"/>
                  </a:cubicBezTo>
                  <a:cubicBezTo>
                    <a:pt x="2485835" y="245650"/>
                    <a:pt x="2562511" y="127064"/>
                    <a:pt x="2683859" y="67151"/>
                  </a:cubicBezTo>
                  <a:cubicBezTo>
                    <a:pt x="2790254" y="14573"/>
                    <a:pt x="2912935" y="16764"/>
                    <a:pt x="3030760" y="36005"/>
                  </a:cubicBezTo>
                  <a:cubicBezTo>
                    <a:pt x="3142393" y="54293"/>
                    <a:pt x="3251073" y="87344"/>
                    <a:pt x="3356134" y="129350"/>
                  </a:cubicBezTo>
                  <a:cubicBezTo>
                    <a:pt x="3461194" y="171355"/>
                    <a:pt x="3563588" y="221742"/>
                    <a:pt x="3674364" y="244221"/>
                  </a:cubicBezTo>
                  <a:cubicBezTo>
                    <a:pt x="3771233" y="263938"/>
                    <a:pt x="3871341" y="262319"/>
                    <a:pt x="3968687" y="244221"/>
                  </a:cubicBezTo>
                  <a:cubicBezTo>
                    <a:pt x="4034981" y="231839"/>
                    <a:pt x="4099941" y="211931"/>
                    <a:pt x="4157662" y="177165"/>
                  </a:cubicBezTo>
                  <a:cubicBezTo>
                    <a:pt x="4204526" y="148971"/>
                    <a:pt x="4246817" y="112300"/>
                    <a:pt x="4271296" y="63437"/>
                  </a:cubicBezTo>
                  <a:cubicBezTo>
                    <a:pt x="4286441" y="33242"/>
                    <a:pt x="4294061" y="0"/>
                    <a:pt x="4294061" y="0"/>
                  </a:cubicBezTo>
                </a:path>
              </a:pathLst>
            </a:custGeom>
            <a:noFill/>
            <a:ln w="12700" cap="rnd">
              <a:solidFill>
                <a:schemeClr val="bg2">
                  <a:alpha val="24000"/>
                </a:schemeClr>
              </a:solidFill>
              <a:prstDash val="lgDash"/>
              <a:round/>
            </a:ln>
          </p:spPr>
          <p:txBody>
            <a:bodyPr rtlCol="0" anchor="ctr"/>
            <a:lstStyle/>
            <a:p>
              <a:endParaRPr lang="en-US"/>
            </a:p>
          </p:txBody>
        </p:sp>
        <p:sp>
          <p:nvSpPr>
            <p:cNvPr id="30" name="Freeform: Shape 29">
              <a:extLst>
                <a:ext uri="{FF2B5EF4-FFF2-40B4-BE49-F238E27FC236}">
                  <a16:creationId xmlns:a16="http://schemas.microsoft.com/office/drawing/2014/main" id="{630B9015-F708-485A-9F3F-7E06230372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34783" y="12542"/>
              <a:ext cx="3018496" cy="823906"/>
            </a:xfrm>
            <a:custGeom>
              <a:avLst/>
              <a:gdLst>
                <a:gd name="connsiteX0" fmla="*/ 0 w 2292381"/>
                <a:gd name="connsiteY0" fmla="*/ 0 h 625711"/>
                <a:gd name="connsiteX1" fmla="*/ 272415 w 2292381"/>
                <a:gd name="connsiteY1" fmla="*/ 181070 h 625711"/>
                <a:gd name="connsiteX2" fmla="*/ 651415 w 2292381"/>
                <a:gd name="connsiteY2" fmla="*/ 385000 h 625711"/>
                <a:gd name="connsiteX3" fmla="*/ 915543 w 2292381"/>
                <a:gd name="connsiteY3" fmla="*/ 514255 h 625711"/>
                <a:gd name="connsiteX4" fmla="*/ 1277303 w 2292381"/>
                <a:gd name="connsiteY4" fmla="*/ 606171 h 625711"/>
                <a:gd name="connsiteX5" fmla="*/ 1618964 w 2292381"/>
                <a:gd name="connsiteY5" fmla="*/ 606171 h 625711"/>
                <a:gd name="connsiteX6" fmla="*/ 1817084 w 2292381"/>
                <a:gd name="connsiteY6" fmla="*/ 485489 h 625711"/>
                <a:gd name="connsiteX7" fmla="*/ 1963483 w 2292381"/>
                <a:gd name="connsiteY7" fmla="*/ 313182 h 625711"/>
                <a:gd name="connsiteX8" fmla="*/ 2102739 w 2292381"/>
                <a:gd name="connsiteY8" fmla="*/ 173831 h 625711"/>
                <a:gd name="connsiteX9" fmla="*/ 2292382 w 2292381"/>
                <a:gd name="connsiteY9" fmla="*/ 0 h 625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92381" h="625711">
                  <a:moveTo>
                    <a:pt x="0" y="0"/>
                  </a:moveTo>
                  <a:cubicBezTo>
                    <a:pt x="0" y="0"/>
                    <a:pt x="152019" y="110776"/>
                    <a:pt x="272415" y="181070"/>
                  </a:cubicBezTo>
                  <a:cubicBezTo>
                    <a:pt x="396335" y="253460"/>
                    <a:pt x="524351" y="318325"/>
                    <a:pt x="651415" y="385000"/>
                  </a:cubicBezTo>
                  <a:cubicBezTo>
                    <a:pt x="738283" y="430625"/>
                    <a:pt x="824198" y="478536"/>
                    <a:pt x="915543" y="514255"/>
                  </a:cubicBezTo>
                  <a:cubicBezTo>
                    <a:pt x="1031748" y="559689"/>
                    <a:pt x="1154049" y="585788"/>
                    <a:pt x="1277303" y="606171"/>
                  </a:cubicBezTo>
                  <a:cubicBezTo>
                    <a:pt x="1391603" y="625031"/>
                    <a:pt x="1508379" y="638556"/>
                    <a:pt x="1618964" y="606171"/>
                  </a:cubicBezTo>
                  <a:cubicBezTo>
                    <a:pt x="1694307" y="584168"/>
                    <a:pt x="1760791" y="540258"/>
                    <a:pt x="1817084" y="485489"/>
                  </a:cubicBezTo>
                  <a:cubicBezTo>
                    <a:pt x="1871186" y="432911"/>
                    <a:pt x="1913287" y="369475"/>
                    <a:pt x="1963483" y="313182"/>
                  </a:cubicBezTo>
                  <a:cubicBezTo>
                    <a:pt x="2007203" y="264128"/>
                    <a:pt x="2055305" y="219361"/>
                    <a:pt x="2102739" y="173831"/>
                  </a:cubicBezTo>
                  <a:cubicBezTo>
                    <a:pt x="2170272" y="109347"/>
                    <a:pt x="2292382" y="0"/>
                    <a:pt x="2292382" y="0"/>
                  </a:cubicBezTo>
                </a:path>
              </a:pathLst>
            </a:custGeom>
            <a:noFill/>
            <a:ln w="12700" cap="rnd">
              <a:solidFill>
                <a:schemeClr val="bg2">
                  <a:alpha val="24000"/>
                </a:schemeClr>
              </a:solidFill>
              <a:prstDash val="lgDash"/>
              <a:round/>
            </a:ln>
          </p:spPr>
          <p:txBody>
            <a:bodyPr rtlCol="0" anchor="ctr"/>
            <a:lstStyle/>
            <a:p>
              <a:endParaRPr lang="en-US"/>
            </a:p>
          </p:txBody>
        </p:sp>
        <p:sp>
          <p:nvSpPr>
            <p:cNvPr id="31" name="Freeform: Shape 30">
              <a:extLst>
                <a:ext uri="{FF2B5EF4-FFF2-40B4-BE49-F238E27FC236}">
                  <a16:creationId xmlns:a16="http://schemas.microsoft.com/office/drawing/2014/main" id="{33441AA6-F9EC-411F-A4FB-9B7EE56C58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89011" y="12542"/>
              <a:ext cx="2456863" cy="555074"/>
            </a:xfrm>
            <a:custGeom>
              <a:avLst/>
              <a:gdLst>
                <a:gd name="connsiteX0" fmla="*/ 1865852 w 1865852"/>
                <a:gd name="connsiteY0" fmla="*/ 0 h 421548"/>
                <a:gd name="connsiteX1" fmla="*/ 1535049 w 1865852"/>
                <a:gd name="connsiteY1" fmla="*/ 258699 h 421548"/>
                <a:gd name="connsiteX2" fmla="*/ 1247966 w 1865852"/>
                <a:gd name="connsiteY2" fmla="*/ 408051 h 421548"/>
                <a:gd name="connsiteX3" fmla="*/ 955072 w 1865852"/>
                <a:gd name="connsiteY3" fmla="*/ 408051 h 421548"/>
                <a:gd name="connsiteX4" fmla="*/ 596170 w 1865852"/>
                <a:gd name="connsiteY4" fmla="*/ 336233 h 421548"/>
                <a:gd name="connsiteX5" fmla="*/ 283178 w 1865852"/>
                <a:gd name="connsiteY5" fmla="*/ 186881 h 421548"/>
                <a:gd name="connsiteX6" fmla="*/ 0 w 1865852"/>
                <a:gd name="connsiteY6" fmla="*/ 0 h 421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65852" h="421548">
                  <a:moveTo>
                    <a:pt x="1865852" y="0"/>
                  </a:moveTo>
                  <a:cubicBezTo>
                    <a:pt x="1865852" y="0"/>
                    <a:pt x="1677543" y="155734"/>
                    <a:pt x="1535049" y="258699"/>
                  </a:cubicBezTo>
                  <a:cubicBezTo>
                    <a:pt x="1446752" y="322517"/>
                    <a:pt x="1353598" y="383096"/>
                    <a:pt x="1247966" y="408051"/>
                  </a:cubicBezTo>
                  <a:cubicBezTo>
                    <a:pt x="1152239" y="430625"/>
                    <a:pt x="1053084" y="420815"/>
                    <a:pt x="955072" y="408051"/>
                  </a:cubicBezTo>
                  <a:cubicBezTo>
                    <a:pt x="833723" y="392240"/>
                    <a:pt x="711803" y="376142"/>
                    <a:pt x="596170" y="336233"/>
                  </a:cubicBezTo>
                  <a:cubicBezTo>
                    <a:pt x="486728" y="298418"/>
                    <a:pt x="382715" y="246412"/>
                    <a:pt x="283178" y="186881"/>
                  </a:cubicBezTo>
                  <a:cubicBezTo>
                    <a:pt x="176213" y="122777"/>
                    <a:pt x="0" y="0"/>
                    <a:pt x="0" y="0"/>
                  </a:cubicBezTo>
                </a:path>
              </a:pathLst>
            </a:custGeom>
            <a:noFill/>
            <a:ln w="12700" cap="rnd">
              <a:solidFill>
                <a:schemeClr val="bg2">
                  <a:alpha val="24000"/>
                </a:schemeClr>
              </a:solidFill>
              <a:prstDash val="lgDash"/>
              <a:round/>
            </a:ln>
          </p:spPr>
          <p:txBody>
            <a:bodyPr rtlCol="0" anchor="ctr"/>
            <a:lstStyle/>
            <a:p>
              <a:endParaRPr lang="en-US"/>
            </a:p>
          </p:txBody>
        </p:sp>
        <p:sp>
          <p:nvSpPr>
            <p:cNvPr id="32" name="Freeform: Shape 31">
              <a:extLst>
                <a:ext uri="{FF2B5EF4-FFF2-40B4-BE49-F238E27FC236}">
                  <a16:creationId xmlns:a16="http://schemas.microsoft.com/office/drawing/2014/main" id="{A6968039-0590-4D7E-ADDB-E70FAF5048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27898" y="12542"/>
              <a:ext cx="1788496" cy="377822"/>
            </a:xfrm>
            <a:custGeom>
              <a:avLst/>
              <a:gdLst>
                <a:gd name="connsiteX0" fmla="*/ 0 w 1358264"/>
                <a:gd name="connsiteY0" fmla="*/ 11621 h 286935"/>
                <a:gd name="connsiteX1" fmla="*/ 200977 w 1358264"/>
                <a:gd name="connsiteY1" fmla="*/ 163830 h 286935"/>
                <a:gd name="connsiteX2" fmla="*/ 499586 w 1358264"/>
                <a:gd name="connsiteY2" fmla="*/ 258604 h 286935"/>
                <a:gd name="connsiteX3" fmla="*/ 780955 w 1358264"/>
                <a:gd name="connsiteY3" fmla="*/ 284417 h 286935"/>
                <a:gd name="connsiteX4" fmla="*/ 1027843 w 1358264"/>
                <a:gd name="connsiteY4" fmla="*/ 215456 h 286935"/>
                <a:gd name="connsiteX5" fmla="*/ 1358265 w 1358264"/>
                <a:gd name="connsiteY5" fmla="*/ 0 h 286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8264" h="286935">
                  <a:moveTo>
                    <a:pt x="0" y="11621"/>
                  </a:moveTo>
                  <a:cubicBezTo>
                    <a:pt x="0" y="11621"/>
                    <a:pt x="89249" y="104299"/>
                    <a:pt x="200977" y="163830"/>
                  </a:cubicBezTo>
                  <a:cubicBezTo>
                    <a:pt x="293465" y="213074"/>
                    <a:pt x="396812" y="237458"/>
                    <a:pt x="499586" y="258604"/>
                  </a:cubicBezTo>
                  <a:cubicBezTo>
                    <a:pt x="592360" y="277749"/>
                    <a:pt x="686752" y="293180"/>
                    <a:pt x="780955" y="284417"/>
                  </a:cubicBezTo>
                  <a:cubicBezTo>
                    <a:pt x="866584" y="276511"/>
                    <a:pt x="949166" y="250412"/>
                    <a:pt x="1027843" y="215456"/>
                  </a:cubicBezTo>
                  <a:cubicBezTo>
                    <a:pt x="1167860" y="153353"/>
                    <a:pt x="1358265" y="0"/>
                    <a:pt x="1358265" y="0"/>
                  </a:cubicBezTo>
                </a:path>
              </a:pathLst>
            </a:custGeom>
            <a:noFill/>
            <a:ln w="12700" cap="rnd">
              <a:solidFill>
                <a:schemeClr val="bg2">
                  <a:alpha val="24000"/>
                </a:schemeClr>
              </a:solidFill>
              <a:prstDash val="lgDash"/>
              <a:round/>
            </a:ln>
          </p:spPr>
          <p:txBody>
            <a:bodyPr rtlCol="0" anchor="ctr"/>
            <a:lstStyle/>
            <a:p>
              <a:endParaRPr lang="en-US"/>
            </a:p>
          </p:txBody>
        </p:sp>
        <p:sp>
          <p:nvSpPr>
            <p:cNvPr id="33" name="Freeform: Shape 32">
              <a:extLst>
                <a:ext uri="{FF2B5EF4-FFF2-40B4-BE49-F238E27FC236}">
                  <a16:creationId xmlns:a16="http://schemas.microsoft.com/office/drawing/2014/main" id="{CBFFD17E-72B9-443C-8D9A-C2140F3EE9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073095" y="12542"/>
              <a:ext cx="1173183" cy="220293"/>
            </a:xfrm>
            <a:custGeom>
              <a:avLst/>
              <a:gdLst>
                <a:gd name="connsiteX0" fmla="*/ 890969 w 890968"/>
                <a:gd name="connsiteY0" fmla="*/ 0 h 167300"/>
                <a:gd name="connsiteX1" fmla="*/ 657892 w 890968"/>
                <a:gd name="connsiteY1" fmla="*/ 143732 h 167300"/>
                <a:gd name="connsiteX2" fmla="*/ 408146 w 890968"/>
                <a:gd name="connsiteY2" fmla="*/ 160973 h 167300"/>
                <a:gd name="connsiteX3" fmla="*/ 0 w 890968"/>
                <a:gd name="connsiteY3" fmla="*/ 0 h 167300"/>
              </a:gdLst>
              <a:ahLst/>
              <a:cxnLst>
                <a:cxn ang="0">
                  <a:pos x="connsiteX0" y="connsiteY0"/>
                </a:cxn>
                <a:cxn ang="0">
                  <a:pos x="connsiteX1" y="connsiteY1"/>
                </a:cxn>
                <a:cxn ang="0">
                  <a:pos x="connsiteX2" y="connsiteY2"/>
                </a:cxn>
                <a:cxn ang="0">
                  <a:pos x="connsiteX3" y="connsiteY3"/>
                </a:cxn>
              </a:cxnLst>
              <a:rect l="l" t="t" r="r" b="b"/>
              <a:pathLst>
                <a:path w="890968" h="167300">
                  <a:moveTo>
                    <a:pt x="890969" y="0"/>
                  </a:moveTo>
                  <a:cubicBezTo>
                    <a:pt x="890969" y="0"/>
                    <a:pt x="763714" y="110585"/>
                    <a:pt x="657892" y="143732"/>
                  </a:cubicBezTo>
                  <a:cubicBezTo>
                    <a:pt x="577405" y="168974"/>
                    <a:pt x="491871" y="172593"/>
                    <a:pt x="408146" y="160973"/>
                  </a:cubicBezTo>
                  <a:cubicBezTo>
                    <a:pt x="235077" y="136970"/>
                    <a:pt x="0" y="0"/>
                    <a:pt x="0" y="0"/>
                  </a:cubicBezTo>
                </a:path>
              </a:pathLst>
            </a:custGeom>
            <a:noFill/>
            <a:ln w="12700" cap="rnd">
              <a:solidFill>
                <a:schemeClr val="bg2">
                  <a:alpha val="24000"/>
                </a:schemeClr>
              </a:solidFill>
              <a:prstDash val="lgDash"/>
              <a:round/>
            </a:ln>
          </p:spPr>
          <p:txBody>
            <a:bodyPr rtlCol="0" anchor="ctr"/>
            <a:lstStyle/>
            <a:p>
              <a:endParaRPr lang="en-US"/>
            </a:p>
          </p:txBody>
        </p:sp>
        <p:sp>
          <p:nvSpPr>
            <p:cNvPr id="34" name="Freeform: Shape 33">
              <a:extLst>
                <a:ext uri="{FF2B5EF4-FFF2-40B4-BE49-F238E27FC236}">
                  <a16:creationId xmlns:a16="http://schemas.microsoft.com/office/drawing/2014/main" id="{2227F8EB-7284-4904-98C3-32BCBD33A7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11911" y="706856"/>
              <a:ext cx="4728816" cy="4904604"/>
            </a:xfrm>
            <a:custGeom>
              <a:avLst/>
              <a:gdLst>
                <a:gd name="connsiteX0" fmla="*/ 904672 w 3591275"/>
                <a:gd name="connsiteY0" fmla="*/ 1758707 h 3724776"/>
                <a:gd name="connsiteX1" fmla="*/ 926199 w 3591275"/>
                <a:gd name="connsiteY1" fmla="*/ 1605545 h 3724776"/>
                <a:gd name="connsiteX2" fmla="*/ 912864 w 3591275"/>
                <a:gd name="connsiteY2" fmla="*/ 1413997 h 3724776"/>
                <a:gd name="connsiteX3" fmla="*/ 949440 w 3591275"/>
                <a:gd name="connsiteY3" fmla="*/ 1301412 h 3724776"/>
                <a:gd name="connsiteX4" fmla="*/ 1089839 w 3591275"/>
                <a:gd name="connsiteY4" fmla="*/ 1160918 h 3724776"/>
                <a:gd name="connsiteX5" fmla="*/ 1324439 w 3591275"/>
                <a:gd name="connsiteY5" fmla="*/ 973371 h 3724776"/>
                <a:gd name="connsiteX6" fmla="*/ 1609046 w 3591275"/>
                <a:gd name="connsiteY6" fmla="*/ 728102 h 3724776"/>
                <a:gd name="connsiteX7" fmla="*/ 1785926 w 3591275"/>
                <a:gd name="connsiteY7" fmla="*/ 472165 h 3724776"/>
                <a:gd name="connsiteX8" fmla="*/ 1985951 w 3591275"/>
                <a:gd name="connsiteY8" fmla="*/ 190320 h 3724776"/>
                <a:gd name="connsiteX9" fmla="*/ 2153305 w 3591275"/>
                <a:gd name="connsiteY9" fmla="*/ 67162 h 3724776"/>
                <a:gd name="connsiteX10" fmla="*/ 2466773 w 3591275"/>
                <a:gd name="connsiteY10" fmla="*/ 8488 h 3724776"/>
                <a:gd name="connsiteX11" fmla="*/ 2830247 w 3591275"/>
                <a:gd name="connsiteY11" fmla="*/ 8488 h 3724776"/>
                <a:gd name="connsiteX12" fmla="*/ 3140857 w 3591275"/>
                <a:gd name="connsiteY12" fmla="*/ 84498 h 3724776"/>
                <a:gd name="connsiteX13" fmla="*/ 3405271 w 3591275"/>
                <a:gd name="connsiteY13" fmla="*/ 216323 h 3724776"/>
                <a:gd name="connsiteX14" fmla="*/ 3515856 w 3591275"/>
                <a:gd name="connsiteY14" fmla="*/ 348150 h 3724776"/>
                <a:gd name="connsiteX15" fmla="*/ 3590818 w 3591275"/>
                <a:gd name="connsiteY15" fmla="*/ 627137 h 3724776"/>
                <a:gd name="connsiteX16" fmla="*/ 3555290 w 3591275"/>
                <a:gd name="connsiteY16" fmla="*/ 968608 h 3724776"/>
                <a:gd name="connsiteX17" fmla="*/ 3537002 w 3591275"/>
                <a:gd name="connsiteY17" fmla="*/ 1148535 h 3724776"/>
                <a:gd name="connsiteX18" fmla="*/ 3509094 w 3591275"/>
                <a:gd name="connsiteY18" fmla="*/ 1570017 h 3724776"/>
                <a:gd name="connsiteX19" fmla="*/ 3465278 w 3591275"/>
                <a:gd name="connsiteY19" fmla="*/ 1967114 h 3724776"/>
                <a:gd name="connsiteX20" fmla="*/ 3336024 w 3591275"/>
                <a:gd name="connsiteY20" fmla="*/ 2345733 h 3724776"/>
                <a:gd name="connsiteX21" fmla="*/ 3049893 w 3591275"/>
                <a:gd name="connsiteY21" fmla="*/ 2768262 h 3724776"/>
                <a:gd name="connsiteX22" fmla="*/ 2838724 w 3591275"/>
                <a:gd name="connsiteY22" fmla="*/ 2989908 h 3724776"/>
                <a:gd name="connsiteX23" fmla="*/ 2605647 w 3591275"/>
                <a:gd name="connsiteY23" fmla="*/ 3193077 h 3724776"/>
                <a:gd name="connsiteX24" fmla="*/ 2217980 w 3591275"/>
                <a:gd name="connsiteY24" fmla="*/ 3493209 h 3724776"/>
                <a:gd name="connsiteX25" fmla="*/ 1832598 w 3591275"/>
                <a:gd name="connsiteY25" fmla="*/ 3707903 h 3724776"/>
                <a:gd name="connsiteX26" fmla="*/ 1581043 w 3591275"/>
                <a:gd name="connsiteY26" fmla="*/ 3722952 h 3724776"/>
                <a:gd name="connsiteX27" fmla="*/ 1068693 w 3591275"/>
                <a:gd name="connsiteY27" fmla="*/ 3704474 h 3724776"/>
                <a:gd name="connsiteX28" fmla="*/ 852952 w 3591275"/>
                <a:gd name="connsiteY28" fmla="*/ 3704474 h 3724776"/>
                <a:gd name="connsiteX29" fmla="*/ 519482 w 3591275"/>
                <a:gd name="connsiteY29" fmla="*/ 3652562 h 3724776"/>
                <a:gd name="connsiteX30" fmla="*/ 400609 w 3591275"/>
                <a:gd name="connsiteY30" fmla="*/ 3595984 h 3724776"/>
                <a:gd name="connsiteX31" fmla="*/ 184868 w 3591275"/>
                <a:gd name="connsiteY31" fmla="*/ 3357002 h 3724776"/>
                <a:gd name="connsiteX32" fmla="*/ 59138 w 3591275"/>
                <a:gd name="connsiteY32" fmla="*/ 3101922 h 3724776"/>
                <a:gd name="connsiteX33" fmla="*/ 274 w 3591275"/>
                <a:gd name="connsiteY33" fmla="*/ 2778644 h 3724776"/>
                <a:gd name="connsiteX34" fmla="*/ 172200 w 3591275"/>
                <a:gd name="connsiteY34" fmla="*/ 2322682 h 3724776"/>
                <a:gd name="connsiteX35" fmla="*/ 446806 w 3591275"/>
                <a:gd name="connsiteY35" fmla="*/ 2095225 h 3724776"/>
                <a:gd name="connsiteX36" fmla="*/ 633686 w 3591275"/>
                <a:gd name="connsiteY36" fmla="*/ 2031693 h 3724776"/>
                <a:gd name="connsiteX37" fmla="*/ 840188 w 3591275"/>
                <a:gd name="connsiteY37" fmla="*/ 1910440 h 3724776"/>
                <a:gd name="connsiteX38" fmla="*/ 904672 w 3591275"/>
                <a:gd name="connsiteY38" fmla="*/ 1758707 h 3724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591275" h="3724776">
                  <a:moveTo>
                    <a:pt x="904672" y="1758707"/>
                  </a:moveTo>
                  <a:cubicBezTo>
                    <a:pt x="916960" y="1708415"/>
                    <a:pt x="927056" y="1657266"/>
                    <a:pt x="926199" y="1605545"/>
                  </a:cubicBezTo>
                  <a:cubicBezTo>
                    <a:pt x="925151" y="1541251"/>
                    <a:pt x="907625" y="1478005"/>
                    <a:pt x="912864" y="1413997"/>
                  </a:cubicBezTo>
                  <a:cubicBezTo>
                    <a:pt x="916103" y="1374183"/>
                    <a:pt x="928866" y="1335702"/>
                    <a:pt x="949440" y="1301412"/>
                  </a:cubicBezTo>
                  <a:cubicBezTo>
                    <a:pt x="983730" y="1244262"/>
                    <a:pt x="1037641" y="1202733"/>
                    <a:pt x="1089839" y="1160918"/>
                  </a:cubicBezTo>
                  <a:cubicBezTo>
                    <a:pt x="1167944" y="1098339"/>
                    <a:pt x="1245382" y="1034712"/>
                    <a:pt x="1324439" y="973371"/>
                  </a:cubicBezTo>
                  <a:cubicBezTo>
                    <a:pt x="1423690" y="896313"/>
                    <a:pt x="1526179" y="822304"/>
                    <a:pt x="1609046" y="728102"/>
                  </a:cubicBezTo>
                  <a:cubicBezTo>
                    <a:pt x="1677626" y="650092"/>
                    <a:pt x="1732014" y="561033"/>
                    <a:pt x="1785926" y="472165"/>
                  </a:cubicBezTo>
                  <a:cubicBezTo>
                    <a:pt x="1845933" y="373296"/>
                    <a:pt x="1906226" y="273855"/>
                    <a:pt x="1985951" y="190320"/>
                  </a:cubicBezTo>
                  <a:cubicBezTo>
                    <a:pt x="2034242" y="139647"/>
                    <a:pt x="2089678" y="96213"/>
                    <a:pt x="2153305" y="67162"/>
                  </a:cubicBezTo>
                  <a:cubicBezTo>
                    <a:pt x="2250650" y="22680"/>
                    <a:pt x="2359616" y="15441"/>
                    <a:pt x="2466773" y="8488"/>
                  </a:cubicBezTo>
                  <a:cubicBezTo>
                    <a:pt x="2588026" y="582"/>
                    <a:pt x="2709660" y="-5800"/>
                    <a:pt x="2830247" y="8488"/>
                  </a:cubicBezTo>
                  <a:cubicBezTo>
                    <a:pt x="2936355" y="21061"/>
                    <a:pt x="3039606" y="49922"/>
                    <a:pt x="3140857" y="84498"/>
                  </a:cubicBezTo>
                  <a:cubicBezTo>
                    <a:pt x="3234868" y="116692"/>
                    <a:pt x="3328595" y="153459"/>
                    <a:pt x="3405271" y="216323"/>
                  </a:cubicBezTo>
                  <a:cubicBezTo>
                    <a:pt x="3450038" y="252995"/>
                    <a:pt x="3487281" y="297762"/>
                    <a:pt x="3515856" y="348150"/>
                  </a:cubicBezTo>
                  <a:cubicBezTo>
                    <a:pt x="3564052" y="433017"/>
                    <a:pt x="3587389" y="529505"/>
                    <a:pt x="3590818" y="627137"/>
                  </a:cubicBezTo>
                  <a:cubicBezTo>
                    <a:pt x="3594914" y="741722"/>
                    <a:pt x="3570625" y="854784"/>
                    <a:pt x="3555290" y="968608"/>
                  </a:cubicBezTo>
                  <a:cubicBezTo>
                    <a:pt x="3547194" y="1028330"/>
                    <a:pt x="3541860" y="1088433"/>
                    <a:pt x="3537002" y="1148535"/>
                  </a:cubicBezTo>
                  <a:cubicBezTo>
                    <a:pt x="3525762" y="1288839"/>
                    <a:pt x="3517856" y="1429427"/>
                    <a:pt x="3509094" y="1570017"/>
                  </a:cubicBezTo>
                  <a:cubicBezTo>
                    <a:pt x="3500712" y="1703176"/>
                    <a:pt x="3491472" y="1836431"/>
                    <a:pt x="3465278" y="1967114"/>
                  </a:cubicBezTo>
                  <a:cubicBezTo>
                    <a:pt x="3438894" y="2098464"/>
                    <a:pt x="3395365" y="2225622"/>
                    <a:pt x="3336024" y="2345733"/>
                  </a:cubicBezTo>
                  <a:cubicBezTo>
                    <a:pt x="3260491" y="2498799"/>
                    <a:pt x="3160860" y="2638436"/>
                    <a:pt x="3049893" y="2768262"/>
                  </a:cubicBezTo>
                  <a:cubicBezTo>
                    <a:pt x="2983504" y="2845891"/>
                    <a:pt x="2913114" y="2919900"/>
                    <a:pt x="2838724" y="2989908"/>
                  </a:cubicBezTo>
                  <a:cubicBezTo>
                    <a:pt x="2763667" y="3060584"/>
                    <a:pt x="2685466" y="3127830"/>
                    <a:pt x="2605647" y="3193077"/>
                  </a:cubicBezTo>
                  <a:cubicBezTo>
                    <a:pt x="2479155" y="3296613"/>
                    <a:pt x="2349044" y="3395578"/>
                    <a:pt x="2217980" y="3493209"/>
                  </a:cubicBezTo>
                  <a:cubicBezTo>
                    <a:pt x="2098441" y="3582173"/>
                    <a:pt x="1977092" y="3674375"/>
                    <a:pt x="1832598" y="3707903"/>
                  </a:cubicBezTo>
                  <a:cubicBezTo>
                    <a:pt x="1750397" y="3726953"/>
                    <a:pt x="1665530" y="3726286"/>
                    <a:pt x="1581043" y="3722952"/>
                  </a:cubicBezTo>
                  <a:cubicBezTo>
                    <a:pt x="1410260" y="3716190"/>
                    <a:pt x="1239667" y="3703712"/>
                    <a:pt x="1068693" y="3704474"/>
                  </a:cubicBezTo>
                  <a:cubicBezTo>
                    <a:pt x="996779" y="3704760"/>
                    <a:pt x="924865" y="3706665"/>
                    <a:pt x="852952" y="3704474"/>
                  </a:cubicBezTo>
                  <a:cubicBezTo>
                    <a:pt x="739890" y="3701045"/>
                    <a:pt x="626638" y="3688472"/>
                    <a:pt x="519482" y="3652562"/>
                  </a:cubicBezTo>
                  <a:cubicBezTo>
                    <a:pt x="477667" y="3638561"/>
                    <a:pt x="437567" y="3620082"/>
                    <a:pt x="400609" y="3595984"/>
                  </a:cubicBezTo>
                  <a:cubicBezTo>
                    <a:pt x="309836" y="3536929"/>
                    <a:pt x="242876" y="3448823"/>
                    <a:pt x="184868" y="3357002"/>
                  </a:cubicBezTo>
                  <a:cubicBezTo>
                    <a:pt x="134005" y="3276611"/>
                    <a:pt x="91618" y="3191267"/>
                    <a:pt x="59138" y="3101922"/>
                  </a:cubicBezTo>
                  <a:cubicBezTo>
                    <a:pt x="21324" y="2998004"/>
                    <a:pt x="-2870" y="2889039"/>
                    <a:pt x="274" y="2778644"/>
                  </a:cubicBezTo>
                  <a:cubicBezTo>
                    <a:pt x="4941" y="2612623"/>
                    <a:pt x="71045" y="2454889"/>
                    <a:pt x="172200" y="2322682"/>
                  </a:cubicBezTo>
                  <a:cubicBezTo>
                    <a:pt x="245638" y="2226670"/>
                    <a:pt x="336221" y="2143707"/>
                    <a:pt x="446806" y="2095225"/>
                  </a:cubicBezTo>
                  <a:cubicBezTo>
                    <a:pt x="507099" y="2068841"/>
                    <a:pt x="571012" y="2051982"/>
                    <a:pt x="633686" y="2031693"/>
                  </a:cubicBezTo>
                  <a:cubicBezTo>
                    <a:pt x="711696" y="2006547"/>
                    <a:pt x="789991" y="1974448"/>
                    <a:pt x="840188" y="1910440"/>
                  </a:cubicBezTo>
                  <a:cubicBezTo>
                    <a:pt x="874383" y="1866816"/>
                    <a:pt x="891433" y="1812904"/>
                    <a:pt x="904672" y="1758707"/>
                  </a:cubicBezTo>
                  <a:close/>
                </a:path>
              </a:pathLst>
            </a:custGeom>
            <a:noFill/>
            <a:ln w="12700" cap="rnd">
              <a:solidFill>
                <a:schemeClr val="bg2">
                  <a:alpha val="24000"/>
                </a:schemeClr>
              </a:solidFill>
              <a:prstDash val="lgDash"/>
              <a:round/>
            </a:ln>
          </p:spPr>
          <p:txBody>
            <a:bodyPr rtlCol="0" anchor="ctr"/>
            <a:lstStyle/>
            <a:p>
              <a:endParaRPr lang="en-US"/>
            </a:p>
          </p:txBody>
        </p:sp>
        <p:sp>
          <p:nvSpPr>
            <p:cNvPr id="35" name="Freeform: Shape 34">
              <a:extLst>
                <a:ext uri="{FF2B5EF4-FFF2-40B4-BE49-F238E27FC236}">
                  <a16:creationId xmlns:a16="http://schemas.microsoft.com/office/drawing/2014/main" id="{0546E1AF-525C-4FD2-BAE6-9D67224830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41750" y="923845"/>
              <a:ext cx="4196097" cy="4479998"/>
            </a:xfrm>
            <a:custGeom>
              <a:avLst/>
              <a:gdLst>
                <a:gd name="connsiteX0" fmla="*/ 78613 w 3186704"/>
                <a:gd name="connsiteY0" fmla="*/ 3007044 h 3402311"/>
                <a:gd name="connsiteX1" fmla="*/ 2032 w 3186704"/>
                <a:gd name="connsiteY1" fmla="*/ 2731772 h 3402311"/>
                <a:gd name="connsiteX2" fmla="*/ 21177 w 3186704"/>
                <a:gd name="connsiteY2" fmla="*/ 2545082 h 3402311"/>
                <a:gd name="connsiteX3" fmla="*/ 116903 w 3186704"/>
                <a:gd name="connsiteY3" fmla="*/ 2389443 h 3402311"/>
                <a:gd name="connsiteX4" fmla="*/ 241300 w 3186704"/>
                <a:gd name="connsiteY4" fmla="*/ 2308100 h 3402311"/>
                <a:gd name="connsiteX5" fmla="*/ 475805 w 3186704"/>
                <a:gd name="connsiteY5" fmla="*/ 2296099 h 3402311"/>
                <a:gd name="connsiteX6" fmla="*/ 664781 w 3186704"/>
                <a:gd name="connsiteY6" fmla="*/ 2336770 h 3402311"/>
                <a:gd name="connsiteX7" fmla="*/ 803560 w 3186704"/>
                <a:gd name="connsiteY7" fmla="*/ 2336770 h 3402311"/>
                <a:gd name="connsiteX8" fmla="*/ 942340 w 3186704"/>
                <a:gd name="connsiteY8" fmla="*/ 2224280 h 3402311"/>
                <a:gd name="connsiteX9" fmla="*/ 1018921 w 3186704"/>
                <a:gd name="connsiteY9" fmla="*/ 1958532 h 3402311"/>
                <a:gd name="connsiteX10" fmla="*/ 1061974 w 3186704"/>
                <a:gd name="connsiteY10" fmla="*/ 1606679 h 3402311"/>
                <a:gd name="connsiteX11" fmla="*/ 1114647 w 3186704"/>
                <a:gd name="connsiteY11" fmla="*/ 1369697 h 3402311"/>
                <a:gd name="connsiteX12" fmla="*/ 1243806 w 3186704"/>
                <a:gd name="connsiteY12" fmla="*/ 1080042 h 3402311"/>
                <a:gd name="connsiteX13" fmla="*/ 1468691 w 3186704"/>
                <a:gd name="connsiteY13" fmla="*/ 795149 h 3402311"/>
                <a:gd name="connsiteX14" fmla="*/ 1770157 w 3186704"/>
                <a:gd name="connsiteY14" fmla="*/ 452820 h 3402311"/>
                <a:gd name="connsiteX15" fmla="*/ 2082387 w 3186704"/>
                <a:gd name="connsiteY15" fmla="*/ 140400 h 3402311"/>
                <a:gd name="connsiteX16" fmla="*/ 2298890 w 3186704"/>
                <a:gd name="connsiteY16" fmla="*/ 31530 h 3402311"/>
                <a:gd name="connsiteX17" fmla="*/ 2533396 w 3186704"/>
                <a:gd name="connsiteY17" fmla="*/ 383 h 3402311"/>
                <a:gd name="connsiteX18" fmla="*/ 2796572 w 3186704"/>
                <a:gd name="connsiteY18" fmla="*/ 53056 h 3402311"/>
                <a:gd name="connsiteX19" fmla="*/ 3014313 w 3186704"/>
                <a:gd name="connsiteY19" fmla="*/ 177548 h 3402311"/>
                <a:gd name="connsiteX20" fmla="*/ 3131566 w 3186704"/>
                <a:gd name="connsiteY20" fmla="*/ 366619 h 3402311"/>
                <a:gd name="connsiteX21" fmla="*/ 3174619 w 3186704"/>
                <a:gd name="connsiteY21" fmla="*/ 610745 h 3402311"/>
                <a:gd name="connsiteX22" fmla="*/ 3168142 w 3186704"/>
                <a:gd name="connsiteY22" fmla="*/ 993460 h 3402311"/>
                <a:gd name="connsiteX23" fmla="*/ 3185763 w 3186704"/>
                <a:gd name="connsiteY23" fmla="*/ 1497141 h 3402311"/>
                <a:gd name="connsiteX24" fmla="*/ 3150806 w 3186704"/>
                <a:gd name="connsiteY24" fmla="*/ 1790892 h 3402311"/>
                <a:gd name="connsiteX25" fmla="*/ 3076130 w 3186704"/>
                <a:gd name="connsiteY25" fmla="*/ 2071404 h 3402311"/>
                <a:gd name="connsiteX26" fmla="*/ 2847435 w 3186704"/>
                <a:gd name="connsiteY26" fmla="*/ 2470216 h 3402311"/>
                <a:gd name="connsiteX27" fmla="*/ 2359374 w 3186704"/>
                <a:gd name="connsiteY27" fmla="*/ 2929701 h 3402311"/>
                <a:gd name="connsiteX28" fmla="*/ 2099723 w 3186704"/>
                <a:gd name="connsiteY28" fmla="*/ 3097056 h 3402311"/>
                <a:gd name="connsiteX29" fmla="*/ 1760537 w 3186704"/>
                <a:gd name="connsiteY29" fmla="*/ 3241359 h 3402311"/>
                <a:gd name="connsiteX30" fmla="*/ 1610518 w 3186704"/>
                <a:gd name="connsiteY30" fmla="*/ 3309463 h 3402311"/>
                <a:gd name="connsiteX31" fmla="*/ 1367059 w 3186704"/>
                <a:gd name="connsiteY31" fmla="*/ 3374138 h 3402311"/>
                <a:gd name="connsiteX32" fmla="*/ 1210183 w 3186704"/>
                <a:gd name="connsiteY32" fmla="*/ 3385663 h 3402311"/>
                <a:gd name="connsiteX33" fmla="*/ 905573 w 3186704"/>
                <a:gd name="connsiteY33" fmla="*/ 3401856 h 3402311"/>
                <a:gd name="connsiteX34" fmla="*/ 558292 w 3186704"/>
                <a:gd name="connsiteY34" fmla="*/ 3382234 h 3402311"/>
                <a:gd name="connsiteX35" fmla="*/ 467137 w 3186704"/>
                <a:gd name="connsiteY35" fmla="*/ 3363756 h 3402311"/>
                <a:gd name="connsiteX36" fmla="*/ 206343 w 3186704"/>
                <a:gd name="connsiteY36" fmla="*/ 3202117 h 3402311"/>
                <a:gd name="connsiteX37" fmla="*/ 78613 w 3186704"/>
                <a:gd name="connsiteY37" fmla="*/ 3007044 h 3402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186704" h="3402311">
                  <a:moveTo>
                    <a:pt x="78613" y="3007044"/>
                  </a:moveTo>
                  <a:cubicBezTo>
                    <a:pt x="38512" y="2919891"/>
                    <a:pt x="9937" y="2827308"/>
                    <a:pt x="2032" y="2731772"/>
                  </a:cubicBezTo>
                  <a:cubicBezTo>
                    <a:pt x="-3207" y="2668717"/>
                    <a:pt x="1174" y="2604994"/>
                    <a:pt x="21177" y="2545082"/>
                  </a:cubicBezTo>
                  <a:cubicBezTo>
                    <a:pt x="40608" y="2486599"/>
                    <a:pt x="73469" y="2433259"/>
                    <a:pt x="116903" y="2389443"/>
                  </a:cubicBezTo>
                  <a:cubicBezTo>
                    <a:pt x="152241" y="2353725"/>
                    <a:pt x="194151" y="2325150"/>
                    <a:pt x="241300" y="2308100"/>
                  </a:cubicBezTo>
                  <a:cubicBezTo>
                    <a:pt x="315880" y="2281049"/>
                    <a:pt x="397224" y="2282668"/>
                    <a:pt x="475805" y="2296099"/>
                  </a:cubicBezTo>
                  <a:cubicBezTo>
                    <a:pt x="539337" y="2306957"/>
                    <a:pt x="601440" y="2324959"/>
                    <a:pt x="664781" y="2336770"/>
                  </a:cubicBezTo>
                  <a:cubicBezTo>
                    <a:pt x="710978" y="2345343"/>
                    <a:pt x="758412" y="2349343"/>
                    <a:pt x="803560" y="2336770"/>
                  </a:cubicBezTo>
                  <a:cubicBezTo>
                    <a:pt x="862711" y="2320292"/>
                    <a:pt x="909288" y="2276382"/>
                    <a:pt x="942340" y="2224280"/>
                  </a:cubicBezTo>
                  <a:cubicBezTo>
                    <a:pt x="992155" y="2145604"/>
                    <a:pt x="1006919" y="2051306"/>
                    <a:pt x="1018921" y="1958532"/>
                  </a:cubicBezTo>
                  <a:cubicBezTo>
                    <a:pt x="1034065" y="1841280"/>
                    <a:pt x="1043972" y="1723456"/>
                    <a:pt x="1061974" y="1606679"/>
                  </a:cubicBezTo>
                  <a:cubicBezTo>
                    <a:pt x="1074356" y="1526574"/>
                    <a:pt x="1091120" y="1447231"/>
                    <a:pt x="1114647" y="1369697"/>
                  </a:cubicBezTo>
                  <a:cubicBezTo>
                    <a:pt x="1145413" y="1268065"/>
                    <a:pt x="1187989" y="1170244"/>
                    <a:pt x="1243806" y="1080042"/>
                  </a:cubicBezTo>
                  <a:cubicBezTo>
                    <a:pt x="1307623" y="976981"/>
                    <a:pt x="1388396" y="886017"/>
                    <a:pt x="1468691" y="795149"/>
                  </a:cubicBezTo>
                  <a:cubicBezTo>
                    <a:pt x="1569466" y="681230"/>
                    <a:pt x="1670621" y="567787"/>
                    <a:pt x="1770157" y="452820"/>
                  </a:cubicBezTo>
                  <a:cubicBezTo>
                    <a:pt x="1867027" y="340997"/>
                    <a:pt x="1962277" y="226316"/>
                    <a:pt x="2082387" y="140400"/>
                  </a:cubicBezTo>
                  <a:cubicBezTo>
                    <a:pt x="2148586" y="93061"/>
                    <a:pt x="2221166" y="55437"/>
                    <a:pt x="2298890" y="31530"/>
                  </a:cubicBezTo>
                  <a:cubicBezTo>
                    <a:pt x="2374709" y="8193"/>
                    <a:pt x="2454053" y="-2189"/>
                    <a:pt x="2533396" y="383"/>
                  </a:cubicBezTo>
                  <a:cubicBezTo>
                    <a:pt x="2623312" y="3336"/>
                    <a:pt x="2711704" y="22957"/>
                    <a:pt x="2796572" y="53056"/>
                  </a:cubicBezTo>
                  <a:cubicBezTo>
                    <a:pt x="2876391" y="81345"/>
                    <a:pt x="2953544" y="118779"/>
                    <a:pt x="3014313" y="177548"/>
                  </a:cubicBezTo>
                  <a:cubicBezTo>
                    <a:pt x="3068320" y="229745"/>
                    <a:pt x="3106515" y="295753"/>
                    <a:pt x="3131566" y="366619"/>
                  </a:cubicBezTo>
                  <a:cubicBezTo>
                    <a:pt x="3159283" y="444915"/>
                    <a:pt x="3170904" y="527687"/>
                    <a:pt x="3174619" y="610745"/>
                  </a:cubicBezTo>
                  <a:cubicBezTo>
                    <a:pt x="3180334" y="738285"/>
                    <a:pt x="3167856" y="865729"/>
                    <a:pt x="3168142" y="993460"/>
                  </a:cubicBezTo>
                  <a:cubicBezTo>
                    <a:pt x="3168618" y="1161576"/>
                    <a:pt x="3191573" y="1329120"/>
                    <a:pt x="3185763" y="1497141"/>
                  </a:cubicBezTo>
                  <a:cubicBezTo>
                    <a:pt x="3182334" y="1595820"/>
                    <a:pt x="3168904" y="1693833"/>
                    <a:pt x="3150806" y="1790892"/>
                  </a:cubicBezTo>
                  <a:cubicBezTo>
                    <a:pt x="3132994" y="1886238"/>
                    <a:pt x="3109753" y="1980535"/>
                    <a:pt x="3076130" y="2071404"/>
                  </a:cubicBezTo>
                  <a:cubicBezTo>
                    <a:pt x="3022600" y="2215993"/>
                    <a:pt x="2942590" y="2348867"/>
                    <a:pt x="2847435" y="2470216"/>
                  </a:cubicBezTo>
                  <a:cubicBezTo>
                    <a:pt x="2708941" y="2646714"/>
                    <a:pt x="2538920" y="2795018"/>
                    <a:pt x="2359374" y="2929701"/>
                  </a:cubicBezTo>
                  <a:cubicBezTo>
                    <a:pt x="2276792" y="2991614"/>
                    <a:pt x="2191734" y="3050383"/>
                    <a:pt x="2099723" y="3097056"/>
                  </a:cubicBezTo>
                  <a:cubicBezTo>
                    <a:pt x="1990090" y="3152682"/>
                    <a:pt x="1872551" y="3190687"/>
                    <a:pt x="1760537" y="3241359"/>
                  </a:cubicBezTo>
                  <a:cubicBezTo>
                    <a:pt x="1710531" y="3264029"/>
                    <a:pt x="1661382" y="3288794"/>
                    <a:pt x="1610518" y="3309463"/>
                  </a:cubicBezTo>
                  <a:cubicBezTo>
                    <a:pt x="1532414" y="3341182"/>
                    <a:pt x="1450689" y="3363375"/>
                    <a:pt x="1367059" y="3374138"/>
                  </a:cubicBezTo>
                  <a:cubicBezTo>
                    <a:pt x="1315053" y="3380806"/>
                    <a:pt x="1262570" y="3382806"/>
                    <a:pt x="1210183" y="3385663"/>
                  </a:cubicBezTo>
                  <a:cubicBezTo>
                    <a:pt x="1108646" y="3391188"/>
                    <a:pt x="1007205" y="3399760"/>
                    <a:pt x="905573" y="3401856"/>
                  </a:cubicBezTo>
                  <a:cubicBezTo>
                    <a:pt x="789463" y="3404142"/>
                    <a:pt x="673354" y="3397855"/>
                    <a:pt x="558292" y="3382234"/>
                  </a:cubicBezTo>
                  <a:cubicBezTo>
                    <a:pt x="527526" y="3378043"/>
                    <a:pt x="497046" y="3372328"/>
                    <a:pt x="467137" y="3363756"/>
                  </a:cubicBezTo>
                  <a:cubicBezTo>
                    <a:pt x="367220" y="3335276"/>
                    <a:pt x="277876" y="3277555"/>
                    <a:pt x="206343" y="3202117"/>
                  </a:cubicBezTo>
                  <a:cubicBezTo>
                    <a:pt x="152527" y="3145348"/>
                    <a:pt x="111379" y="3078196"/>
                    <a:pt x="78613" y="3007044"/>
                  </a:cubicBezTo>
                  <a:close/>
                </a:path>
              </a:pathLst>
            </a:custGeom>
            <a:noFill/>
            <a:ln w="12700" cap="rnd">
              <a:solidFill>
                <a:schemeClr val="bg2">
                  <a:alpha val="24000"/>
                </a:schemeClr>
              </a:solidFill>
              <a:prstDash val="lgDash"/>
              <a:round/>
            </a:ln>
          </p:spPr>
          <p:txBody>
            <a:bodyPr rtlCol="0" anchor="ctr"/>
            <a:lstStyle/>
            <a:p>
              <a:endParaRPr lang="en-US"/>
            </a:p>
          </p:txBody>
        </p:sp>
        <p:sp>
          <p:nvSpPr>
            <p:cNvPr id="36" name="Freeform: Shape 35">
              <a:extLst>
                <a:ext uri="{FF2B5EF4-FFF2-40B4-BE49-F238E27FC236}">
                  <a16:creationId xmlns:a16="http://schemas.microsoft.com/office/drawing/2014/main" id="{704EA0D3-F1E3-4AF6-B30E-791175E319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960461" y="1175713"/>
              <a:ext cx="3568552" cy="3938179"/>
            </a:xfrm>
            <a:custGeom>
              <a:avLst/>
              <a:gdLst>
                <a:gd name="connsiteX0" fmla="*/ 2179 w 2710118"/>
                <a:gd name="connsiteY0" fmla="*/ 2712895 h 2990829"/>
                <a:gd name="connsiteX1" fmla="*/ 18085 w 2710118"/>
                <a:gd name="connsiteY1" fmla="*/ 2589260 h 2990829"/>
                <a:gd name="connsiteX2" fmla="*/ 161627 w 2710118"/>
                <a:gd name="connsiteY2" fmla="*/ 2489533 h 2990829"/>
                <a:gd name="connsiteX3" fmla="*/ 384893 w 2710118"/>
                <a:gd name="connsiteY3" fmla="*/ 2559352 h 2990829"/>
                <a:gd name="connsiteX4" fmla="*/ 648069 w 2710118"/>
                <a:gd name="connsiteY4" fmla="*/ 2579259 h 2990829"/>
                <a:gd name="connsiteX5" fmla="*/ 831520 w 2710118"/>
                <a:gd name="connsiteY5" fmla="*/ 2445623 h 2990829"/>
                <a:gd name="connsiteX6" fmla="*/ 909244 w 2710118"/>
                <a:gd name="connsiteY6" fmla="*/ 2210260 h 2990829"/>
                <a:gd name="connsiteX7" fmla="*/ 975062 w 2710118"/>
                <a:gd name="connsiteY7" fmla="*/ 1771444 h 2990829"/>
                <a:gd name="connsiteX8" fmla="*/ 989064 w 2710118"/>
                <a:gd name="connsiteY8" fmla="*/ 1486170 h 2990829"/>
                <a:gd name="connsiteX9" fmla="*/ 1058882 w 2710118"/>
                <a:gd name="connsiteY9" fmla="*/ 1115171 h 2990829"/>
                <a:gd name="connsiteX10" fmla="*/ 1238333 w 2710118"/>
                <a:gd name="connsiteY10" fmla="*/ 776081 h 2990829"/>
                <a:gd name="connsiteX11" fmla="*/ 1567327 w 2710118"/>
                <a:gd name="connsiteY11" fmla="*/ 399081 h 2990829"/>
                <a:gd name="connsiteX12" fmla="*/ 1944136 w 2710118"/>
                <a:gd name="connsiteY12" fmla="*/ 85899 h 2990829"/>
                <a:gd name="connsiteX13" fmla="*/ 2167402 w 2710118"/>
                <a:gd name="connsiteY13" fmla="*/ 2079 h 2990829"/>
                <a:gd name="connsiteX14" fmla="*/ 2412671 w 2710118"/>
                <a:gd name="connsiteY14" fmla="*/ 53991 h 2990829"/>
                <a:gd name="connsiteX15" fmla="*/ 2616030 w 2710118"/>
                <a:gd name="connsiteY15" fmla="*/ 291354 h 2990829"/>
                <a:gd name="connsiteX16" fmla="*/ 2637937 w 2710118"/>
                <a:gd name="connsiteY16" fmla="*/ 724265 h 2990829"/>
                <a:gd name="connsiteX17" fmla="*/ 2691753 w 2710118"/>
                <a:gd name="connsiteY17" fmla="*/ 1117266 h 2990829"/>
                <a:gd name="connsiteX18" fmla="*/ 2705755 w 2710118"/>
                <a:gd name="connsiteY18" fmla="*/ 1476359 h 2990829"/>
                <a:gd name="connsiteX19" fmla="*/ 2616030 w 2710118"/>
                <a:gd name="connsiteY19" fmla="*/ 1859359 h 2990829"/>
                <a:gd name="connsiteX20" fmla="*/ 2404670 w 2710118"/>
                <a:gd name="connsiteY20" fmla="*/ 2250361 h 2990829"/>
                <a:gd name="connsiteX21" fmla="*/ 2198263 w 2710118"/>
                <a:gd name="connsiteY21" fmla="*/ 2456862 h 2990829"/>
                <a:gd name="connsiteX22" fmla="*/ 1724680 w 2710118"/>
                <a:gd name="connsiteY22" fmla="*/ 2757091 h 2990829"/>
                <a:gd name="connsiteX23" fmla="*/ 1327868 w 2710118"/>
                <a:gd name="connsiteY23" fmla="*/ 2810907 h 2990829"/>
                <a:gd name="connsiteX24" fmla="*/ 931057 w 2710118"/>
                <a:gd name="connsiteY24" fmla="*/ 2912634 h 2990829"/>
                <a:gd name="connsiteX25" fmla="*/ 695789 w 2710118"/>
                <a:gd name="connsiteY25" fmla="*/ 2972451 h 2990829"/>
                <a:gd name="connsiteX26" fmla="*/ 348889 w 2710118"/>
                <a:gd name="connsiteY26" fmla="*/ 2984452 h 2990829"/>
                <a:gd name="connsiteX27" fmla="*/ 73711 w 2710118"/>
                <a:gd name="connsiteY27" fmla="*/ 2882725 h 2990829"/>
                <a:gd name="connsiteX28" fmla="*/ 2179 w 2710118"/>
                <a:gd name="connsiteY28" fmla="*/ 2712895 h 2990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710118" h="2990829">
                  <a:moveTo>
                    <a:pt x="2179" y="2712895"/>
                  </a:moveTo>
                  <a:cubicBezTo>
                    <a:pt x="-2774" y="2670604"/>
                    <a:pt x="-12" y="2627551"/>
                    <a:pt x="18085" y="2589260"/>
                  </a:cubicBezTo>
                  <a:cubicBezTo>
                    <a:pt x="44755" y="2532967"/>
                    <a:pt x="99810" y="2495153"/>
                    <a:pt x="161627" y="2489533"/>
                  </a:cubicBezTo>
                  <a:cubicBezTo>
                    <a:pt x="240304" y="2482389"/>
                    <a:pt x="310312" y="2530491"/>
                    <a:pt x="384893" y="2559352"/>
                  </a:cubicBezTo>
                  <a:cubicBezTo>
                    <a:pt x="468904" y="2591832"/>
                    <a:pt x="561392" y="2603452"/>
                    <a:pt x="648069" y="2579259"/>
                  </a:cubicBezTo>
                  <a:cubicBezTo>
                    <a:pt x="723602" y="2558209"/>
                    <a:pt x="788563" y="2511346"/>
                    <a:pt x="831520" y="2445623"/>
                  </a:cubicBezTo>
                  <a:cubicBezTo>
                    <a:pt x="877050" y="2375805"/>
                    <a:pt x="893052" y="2292366"/>
                    <a:pt x="909244" y="2210260"/>
                  </a:cubicBezTo>
                  <a:cubicBezTo>
                    <a:pt x="938010" y="2064909"/>
                    <a:pt x="963156" y="1918986"/>
                    <a:pt x="975062" y="1771444"/>
                  </a:cubicBezTo>
                  <a:cubicBezTo>
                    <a:pt x="982682" y="1676575"/>
                    <a:pt x="981539" y="1581134"/>
                    <a:pt x="989064" y="1486170"/>
                  </a:cubicBezTo>
                  <a:cubicBezTo>
                    <a:pt x="998970" y="1360154"/>
                    <a:pt x="1017163" y="1234424"/>
                    <a:pt x="1058882" y="1115171"/>
                  </a:cubicBezTo>
                  <a:cubicBezTo>
                    <a:pt x="1101269" y="993822"/>
                    <a:pt x="1163848" y="880951"/>
                    <a:pt x="1238333" y="776081"/>
                  </a:cubicBezTo>
                  <a:cubicBezTo>
                    <a:pt x="1335107" y="639778"/>
                    <a:pt x="1448741" y="516906"/>
                    <a:pt x="1567327" y="399081"/>
                  </a:cubicBezTo>
                  <a:cubicBezTo>
                    <a:pt x="1683627" y="283543"/>
                    <a:pt x="1803452" y="169719"/>
                    <a:pt x="1944136" y="85899"/>
                  </a:cubicBezTo>
                  <a:cubicBezTo>
                    <a:pt x="2013383" y="44656"/>
                    <a:pt x="2087487" y="10366"/>
                    <a:pt x="2167402" y="2079"/>
                  </a:cubicBezTo>
                  <a:cubicBezTo>
                    <a:pt x="2252365" y="-6684"/>
                    <a:pt x="2337709" y="12557"/>
                    <a:pt x="2412671" y="53991"/>
                  </a:cubicBezTo>
                  <a:cubicBezTo>
                    <a:pt x="2507063" y="106092"/>
                    <a:pt x="2581263" y="189341"/>
                    <a:pt x="2616030" y="291354"/>
                  </a:cubicBezTo>
                  <a:cubicBezTo>
                    <a:pt x="2662892" y="429085"/>
                    <a:pt x="2633651" y="577770"/>
                    <a:pt x="2637937" y="724265"/>
                  </a:cubicBezTo>
                  <a:cubicBezTo>
                    <a:pt x="2641842" y="856472"/>
                    <a:pt x="2673941" y="986012"/>
                    <a:pt x="2691753" y="1117266"/>
                  </a:cubicBezTo>
                  <a:cubicBezTo>
                    <a:pt x="2707946" y="1236234"/>
                    <a:pt x="2715565" y="1356630"/>
                    <a:pt x="2705755" y="1476359"/>
                  </a:cubicBezTo>
                  <a:cubicBezTo>
                    <a:pt x="2694896" y="1607709"/>
                    <a:pt x="2662606" y="1736011"/>
                    <a:pt x="2616030" y="1859359"/>
                  </a:cubicBezTo>
                  <a:cubicBezTo>
                    <a:pt x="2563451" y="1998710"/>
                    <a:pt x="2496681" y="2133298"/>
                    <a:pt x="2404670" y="2250361"/>
                  </a:cubicBezTo>
                  <a:cubicBezTo>
                    <a:pt x="2344376" y="2327132"/>
                    <a:pt x="2272177" y="2392854"/>
                    <a:pt x="2198263" y="2456862"/>
                  </a:cubicBezTo>
                  <a:cubicBezTo>
                    <a:pt x="2054911" y="2580973"/>
                    <a:pt x="1905464" y="2703370"/>
                    <a:pt x="1724680" y="2757091"/>
                  </a:cubicBezTo>
                  <a:cubicBezTo>
                    <a:pt x="1596473" y="2795191"/>
                    <a:pt x="1460456" y="2791857"/>
                    <a:pt x="1327868" y="2810907"/>
                  </a:cubicBezTo>
                  <a:cubicBezTo>
                    <a:pt x="1192518" y="2830433"/>
                    <a:pt x="1062311" y="2873677"/>
                    <a:pt x="931057" y="2912634"/>
                  </a:cubicBezTo>
                  <a:cubicBezTo>
                    <a:pt x="853428" y="2935684"/>
                    <a:pt x="775513" y="2958259"/>
                    <a:pt x="695789" y="2972451"/>
                  </a:cubicBezTo>
                  <a:cubicBezTo>
                    <a:pt x="581203" y="2992929"/>
                    <a:pt x="464808" y="2995311"/>
                    <a:pt x="348889" y="2984452"/>
                  </a:cubicBezTo>
                  <a:cubicBezTo>
                    <a:pt x="247352" y="2974927"/>
                    <a:pt x="142006" y="2956544"/>
                    <a:pt x="73711" y="2882725"/>
                  </a:cubicBezTo>
                  <a:cubicBezTo>
                    <a:pt x="31420" y="2836434"/>
                    <a:pt x="9513" y="2775474"/>
                    <a:pt x="2179" y="2712895"/>
                  </a:cubicBezTo>
                  <a:close/>
                </a:path>
              </a:pathLst>
            </a:custGeom>
            <a:noFill/>
            <a:ln w="12700" cap="rnd">
              <a:solidFill>
                <a:schemeClr val="bg2">
                  <a:alpha val="24000"/>
                </a:schemeClr>
              </a:solidFill>
              <a:prstDash val="lgDash"/>
              <a:round/>
            </a:ln>
          </p:spPr>
          <p:txBody>
            <a:bodyPr rtlCol="0" anchor="ctr"/>
            <a:lstStyle/>
            <a:p>
              <a:endParaRPr lang="en-US"/>
            </a:p>
          </p:txBody>
        </p:sp>
        <p:sp>
          <p:nvSpPr>
            <p:cNvPr id="37" name="Freeform: Shape 36">
              <a:extLst>
                <a:ext uri="{FF2B5EF4-FFF2-40B4-BE49-F238E27FC236}">
                  <a16:creationId xmlns:a16="http://schemas.microsoft.com/office/drawing/2014/main" id="{2910BB0F-2FD9-4EA6-82D7-5226F29ABE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536081" y="1589661"/>
              <a:ext cx="1743551" cy="2969484"/>
            </a:xfrm>
            <a:custGeom>
              <a:avLst/>
              <a:gdLst>
                <a:gd name="connsiteX0" fmla="*/ 14495 w 1324131"/>
                <a:gd name="connsiteY0" fmla="*/ 1664146 h 2255159"/>
                <a:gd name="connsiteX1" fmla="*/ 97839 w 1324131"/>
                <a:gd name="connsiteY1" fmla="*/ 1271049 h 2255159"/>
                <a:gd name="connsiteX2" fmla="*/ 97839 w 1324131"/>
                <a:gd name="connsiteY2" fmla="*/ 991109 h 2255159"/>
                <a:gd name="connsiteX3" fmla="*/ 195756 w 1324131"/>
                <a:gd name="connsiteY3" fmla="*/ 588964 h 2255159"/>
                <a:gd name="connsiteX4" fmla="*/ 373778 w 1324131"/>
                <a:gd name="connsiteY4" fmla="*/ 336170 h 2255159"/>
                <a:gd name="connsiteX5" fmla="*/ 706867 w 1324131"/>
                <a:gd name="connsiteY5" fmla="*/ 86234 h 2255159"/>
                <a:gd name="connsiteX6" fmla="*/ 953755 w 1324131"/>
                <a:gd name="connsiteY6" fmla="*/ 33 h 2255159"/>
                <a:gd name="connsiteX7" fmla="*/ 1105965 w 1324131"/>
                <a:gd name="connsiteY7" fmla="*/ 60326 h 2255159"/>
                <a:gd name="connsiteX8" fmla="*/ 1146160 w 1324131"/>
                <a:gd name="connsiteY8" fmla="*/ 221204 h 2255159"/>
                <a:gd name="connsiteX9" fmla="*/ 1177783 w 1324131"/>
                <a:gd name="connsiteY9" fmla="*/ 448089 h 2255159"/>
                <a:gd name="connsiteX10" fmla="*/ 1281129 w 1324131"/>
                <a:gd name="connsiteY10" fmla="*/ 789941 h 2255159"/>
                <a:gd name="connsiteX11" fmla="*/ 1306942 w 1324131"/>
                <a:gd name="connsiteY11" fmla="*/ 942151 h 2255159"/>
                <a:gd name="connsiteX12" fmla="*/ 1321325 w 1324131"/>
                <a:gd name="connsiteY12" fmla="*/ 1272478 h 2255159"/>
                <a:gd name="connsiteX13" fmla="*/ 1215121 w 1324131"/>
                <a:gd name="connsiteY13" fmla="*/ 1660240 h 2255159"/>
                <a:gd name="connsiteX14" fmla="*/ 1085962 w 1324131"/>
                <a:gd name="connsiteY14" fmla="*/ 1844073 h 2255159"/>
                <a:gd name="connsiteX15" fmla="*/ 849075 w 1324131"/>
                <a:gd name="connsiteY15" fmla="*/ 2081055 h 2255159"/>
                <a:gd name="connsiteX16" fmla="*/ 445691 w 1324131"/>
                <a:gd name="connsiteY16" fmla="*/ 2254887 h 2255159"/>
                <a:gd name="connsiteX17" fmla="*/ 126985 w 1324131"/>
                <a:gd name="connsiteY17" fmla="*/ 2134205 h 2255159"/>
                <a:gd name="connsiteX18" fmla="*/ 683 w 1324131"/>
                <a:gd name="connsiteY18" fmla="*/ 1829690 h 2255159"/>
                <a:gd name="connsiteX19" fmla="*/ 14495 w 1324131"/>
                <a:gd name="connsiteY19" fmla="*/ 1664146 h 2255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324131" h="2255159">
                  <a:moveTo>
                    <a:pt x="14495" y="1664146"/>
                  </a:moveTo>
                  <a:cubicBezTo>
                    <a:pt x="40593" y="1532320"/>
                    <a:pt x="87552" y="1404780"/>
                    <a:pt x="97839" y="1271049"/>
                  </a:cubicBezTo>
                  <a:cubicBezTo>
                    <a:pt x="104982" y="1177895"/>
                    <a:pt x="94790" y="1084454"/>
                    <a:pt x="97839" y="991109"/>
                  </a:cubicBezTo>
                  <a:cubicBezTo>
                    <a:pt x="102411" y="851759"/>
                    <a:pt x="135177" y="714408"/>
                    <a:pt x="195756" y="588964"/>
                  </a:cubicBezTo>
                  <a:cubicBezTo>
                    <a:pt x="240809" y="495524"/>
                    <a:pt x="301674" y="410751"/>
                    <a:pt x="373778" y="336170"/>
                  </a:cubicBezTo>
                  <a:cubicBezTo>
                    <a:pt x="470742" y="235967"/>
                    <a:pt x="585614" y="155386"/>
                    <a:pt x="706867" y="86234"/>
                  </a:cubicBezTo>
                  <a:cubicBezTo>
                    <a:pt x="784020" y="42229"/>
                    <a:pt x="865363" y="1367"/>
                    <a:pt x="953755" y="33"/>
                  </a:cubicBezTo>
                  <a:cubicBezTo>
                    <a:pt x="1011667" y="-824"/>
                    <a:pt x="1070817" y="14892"/>
                    <a:pt x="1105965" y="60326"/>
                  </a:cubicBezTo>
                  <a:cubicBezTo>
                    <a:pt x="1140350" y="104903"/>
                    <a:pt x="1142445" y="164244"/>
                    <a:pt x="1146160" y="221204"/>
                  </a:cubicBezTo>
                  <a:cubicBezTo>
                    <a:pt x="1151113" y="297594"/>
                    <a:pt x="1160543" y="373604"/>
                    <a:pt x="1177783" y="448089"/>
                  </a:cubicBezTo>
                  <a:cubicBezTo>
                    <a:pt x="1204644" y="564199"/>
                    <a:pt x="1253888" y="673927"/>
                    <a:pt x="1281129" y="789941"/>
                  </a:cubicBezTo>
                  <a:cubicBezTo>
                    <a:pt x="1292940" y="840043"/>
                    <a:pt x="1300656" y="891097"/>
                    <a:pt x="1306942" y="942151"/>
                  </a:cubicBezTo>
                  <a:cubicBezTo>
                    <a:pt x="1320563" y="1051784"/>
                    <a:pt x="1328754" y="1162274"/>
                    <a:pt x="1321325" y="1272478"/>
                  </a:cubicBezTo>
                  <a:cubicBezTo>
                    <a:pt x="1312181" y="1407828"/>
                    <a:pt x="1279700" y="1541178"/>
                    <a:pt x="1215121" y="1660240"/>
                  </a:cubicBezTo>
                  <a:cubicBezTo>
                    <a:pt x="1179307" y="1726249"/>
                    <a:pt x="1134063" y="1786352"/>
                    <a:pt x="1085962" y="1844073"/>
                  </a:cubicBezTo>
                  <a:cubicBezTo>
                    <a:pt x="1014239" y="1930084"/>
                    <a:pt x="936610" y="2011237"/>
                    <a:pt x="849075" y="2081055"/>
                  </a:cubicBezTo>
                  <a:cubicBezTo>
                    <a:pt x="731441" y="2174972"/>
                    <a:pt x="595424" y="2249743"/>
                    <a:pt x="445691" y="2254887"/>
                  </a:cubicBezTo>
                  <a:cubicBezTo>
                    <a:pt x="326915" y="2258887"/>
                    <a:pt x="210138" y="2218882"/>
                    <a:pt x="126985" y="2134205"/>
                  </a:cubicBezTo>
                  <a:cubicBezTo>
                    <a:pt x="47642" y="2053432"/>
                    <a:pt x="5922" y="1943228"/>
                    <a:pt x="683" y="1829690"/>
                  </a:cubicBezTo>
                  <a:cubicBezTo>
                    <a:pt x="-2079" y="1774255"/>
                    <a:pt x="3732" y="1718819"/>
                    <a:pt x="14495" y="1664146"/>
                  </a:cubicBezTo>
                  <a:close/>
                </a:path>
              </a:pathLst>
            </a:custGeom>
            <a:noFill/>
            <a:ln w="12700" cap="rnd">
              <a:solidFill>
                <a:schemeClr val="bg2">
                  <a:alpha val="24000"/>
                </a:schemeClr>
              </a:solidFill>
              <a:prstDash val="lgDash"/>
              <a:round/>
            </a:ln>
          </p:spPr>
          <p:txBody>
            <a:bodyPr rtlCol="0" anchor="ctr"/>
            <a:lstStyle/>
            <a:p>
              <a:endParaRPr lang="en-US"/>
            </a:p>
          </p:txBody>
        </p:sp>
        <p:sp>
          <p:nvSpPr>
            <p:cNvPr id="38" name="Freeform: Shape 37">
              <a:extLst>
                <a:ext uri="{FF2B5EF4-FFF2-40B4-BE49-F238E27FC236}">
                  <a16:creationId xmlns:a16="http://schemas.microsoft.com/office/drawing/2014/main" id="{619C1A72-0647-44E4-9BB1-EA823EED52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56128" y="3099688"/>
              <a:ext cx="933037" cy="1078994"/>
            </a:xfrm>
            <a:custGeom>
              <a:avLst/>
              <a:gdLst>
                <a:gd name="connsiteX0" fmla="*/ 23248 w 708590"/>
                <a:gd name="connsiteY0" fmla="*/ 533652 h 819436"/>
                <a:gd name="connsiteX1" fmla="*/ 132310 w 708590"/>
                <a:gd name="connsiteY1" fmla="*/ 280859 h 819436"/>
                <a:gd name="connsiteX2" fmla="*/ 255754 w 708590"/>
                <a:gd name="connsiteY2" fmla="*/ 97026 h 819436"/>
                <a:gd name="connsiteX3" fmla="*/ 445206 w 708590"/>
                <a:gd name="connsiteY3" fmla="*/ 2253 h 819436"/>
                <a:gd name="connsiteX4" fmla="*/ 597415 w 708590"/>
                <a:gd name="connsiteY4" fmla="*/ 33875 h 819436"/>
                <a:gd name="connsiteX5" fmla="*/ 703619 w 708590"/>
                <a:gd name="connsiteY5" fmla="*/ 214851 h 819436"/>
                <a:gd name="connsiteX6" fmla="*/ 686379 w 708590"/>
                <a:gd name="connsiteY6" fmla="*/ 418781 h 819436"/>
                <a:gd name="connsiteX7" fmla="*/ 585890 w 708590"/>
                <a:gd name="connsiteY7" fmla="*/ 616996 h 819436"/>
                <a:gd name="connsiteX8" fmla="*/ 347574 w 708590"/>
                <a:gd name="connsiteY8" fmla="*/ 780731 h 819436"/>
                <a:gd name="connsiteX9" fmla="*/ 166695 w 708590"/>
                <a:gd name="connsiteY9" fmla="*/ 818069 h 819436"/>
                <a:gd name="connsiteX10" fmla="*/ 14485 w 708590"/>
                <a:gd name="connsiteY10" fmla="*/ 720438 h 819436"/>
                <a:gd name="connsiteX11" fmla="*/ 23248 w 708590"/>
                <a:gd name="connsiteY11" fmla="*/ 533652 h 819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08590" h="819436">
                  <a:moveTo>
                    <a:pt x="23248" y="533652"/>
                  </a:moveTo>
                  <a:cubicBezTo>
                    <a:pt x="51728" y="446213"/>
                    <a:pt x="90685" y="362869"/>
                    <a:pt x="132310" y="280859"/>
                  </a:cubicBezTo>
                  <a:cubicBezTo>
                    <a:pt x="166028" y="214470"/>
                    <a:pt x="202223" y="148461"/>
                    <a:pt x="255754" y="97026"/>
                  </a:cubicBezTo>
                  <a:cubicBezTo>
                    <a:pt x="307855" y="46925"/>
                    <a:pt x="373578" y="11587"/>
                    <a:pt x="445206" y="2253"/>
                  </a:cubicBezTo>
                  <a:cubicBezTo>
                    <a:pt x="498546" y="-4701"/>
                    <a:pt x="552743" y="4062"/>
                    <a:pt x="597415" y="33875"/>
                  </a:cubicBezTo>
                  <a:cubicBezTo>
                    <a:pt x="657708" y="74071"/>
                    <a:pt x="691617" y="142937"/>
                    <a:pt x="703619" y="214851"/>
                  </a:cubicBezTo>
                  <a:cubicBezTo>
                    <a:pt x="715049" y="282954"/>
                    <a:pt x="705715" y="352296"/>
                    <a:pt x="686379" y="418781"/>
                  </a:cubicBezTo>
                  <a:cubicBezTo>
                    <a:pt x="665519" y="490790"/>
                    <a:pt x="634182" y="559846"/>
                    <a:pt x="585890" y="616996"/>
                  </a:cubicBezTo>
                  <a:cubicBezTo>
                    <a:pt x="523025" y="691386"/>
                    <a:pt x="437395" y="742155"/>
                    <a:pt x="347574" y="780731"/>
                  </a:cubicBezTo>
                  <a:cubicBezTo>
                    <a:pt x="289758" y="805591"/>
                    <a:pt x="228988" y="824831"/>
                    <a:pt x="166695" y="818069"/>
                  </a:cubicBezTo>
                  <a:cubicBezTo>
                    <a:pt x="102496" y="811115"/>
                    <a:pt x="41631" y="778445"/>
                    <a:pt x="14485" y="720438"/>
                  </a:cubicBezTo>
                  <a:cubicBezTo>
                    <a:pt x="-12661" y="662145"/>
                    <a:pt x="3055" y="595660"/>
                    <a:pt x="23248" y="533652"/>
                  </a:cubicBezTo>
                  <a:close/>
                </a:path>
              </a:pathLst>
            </a:custGeom>
            <a:noFill/>
            <a:ln w="12700" cap="rnd">
              <a:solidFill>
                <a:schemeClr val="bg2">
                  <a:alpha val="24000"/>
                </a:schemeClr>
              </a:solidFill>
              <a:prstDash val="lgDash"/>
              <a:round/>
            </a:ln>
          </p:spPr>
          <p:txBody>
            <a:bodyPr rtlCol="0" anchor="ctr"/>
            <a:lstStyle/>
            <a:p>
              <a:endParaRPr lang="en-US"/>
            </a:p>
          </p:txBody>
        </p:sp>
        <p:sp>
          <p:nvSpPr>
            <p:cNvPr id="39" name="Freeform: Shape 38">
              <a:extLst>
                <a:ext uri="{FF2B5EF4-FFF2-40B4-BE49-F238E27FC236}">
                  <a16:creationId xmlns:a16="http://schemas.microsoft.com/office/drawing/2014/main" id="{2C60E4D0-A72D-4248-AFA0-D70960B66B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21413" y="2153126"/>
              <a:ext cx="562062" cy="821426"/>
            </a:xfrm>
            <a:custGeom>
              <a:avLst/>
              <a:gdLst>
                <a:gd name="connsiteX0" fmla="*/ 149850 w 426855"/>
                <a:gd name="connsiteY0" fmla="*/ 546425 h 623828"/>
                <a:gd name="connsiteX1" fmla="*/ 209667 w 426855"/>
                <a:gd name="connsiteY1" fmla="*/ 590336 h 623828"/>
                <a:gd name="connsiteX2" fmla="*/ 285391 w 426855"/>
                <a:gd name="connsiteY2" fmla="*/ 622244 h 623828"/>
                <a:gd name="connsiteX3" fmla="*/ 393024 w 426855"/>
                <a:gd name="connsiteY3" fmla="*/ 584335 h 623828"/>
                <a:gd name="connsiteX4" fmla="*/ 420932 w 426855"/>
                <a:gd name="connsiteY4" fmla="*/ 446699 h 623828"/>
                <a:gd name="connsiteX5" fmla="*/ 420932 w 426855"/>
                <a:gd name="connsiteY5" fmla="*/ 227243 h 623828"/>
                <a:gd name="connsiteX6" fmla="*/ 341208 w 426855"/>
                <a:gd name="connsiteY6" fmla="*/ 59698 h 623828"/>
                <a:gd name="connsiteX7" fmla="*/ 273390 w 426855"/>
                <a:gd name="connsiteY7" fmla="*/ 11787 h 623828"/>
                <a:gd name="connsiteX8" fmla="*/ 4213 w 426855"/>
                <a:gd name="connsiteY8" fmla="*/ 229243 h 623828"/>
                <a:gd name="connsiteX9" fmla="*/ 58029 w 426855"/>
                <a:gd name="connsiteY9" fmla="*/ 458605 h 623828"/>
                <a:gd name="connsiteX10" fmla="*/ 149850 w 426855"/>
                <a:gd name="connsiteY10" fmla="*/ 546425 h 623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6855" h="623828">
                  <a:moveTo>
                    <a:pt x="149850" y="546425"/>
                  </a:moveTo>
                  <a:cubicBezTo>
                    <a:pt x="169186" y="561856"/>
                    <a:pt x="188807" y="577001"/>
                    <a:pt x="209667" y="590336"/>
                  </a:cubicBezTo>
                  <a:cubicBezTo>
                    <a:pt x="233004" y="605290"/>
                    <a:pt x="258054" y="617958"/>
                    <a:pt x="285391" y="622244"/>
                  </a:cubicBezTo>
                  <a:cubicBezTo>
                    <a:pt x="325777" y="628531"/>
                    <a:pt x="367687" y="616148"/>
                    <a:pt x="393024" y="584335"/>
                  </a:cubicBezTo>
                  <a:cubicBezTo>
                    <a:pt x="422932" y="546902"/>
                    <a:pt x="419884" y="495467"/>
                    <a:pt x="420932" y="446699"/>
                  </a:cubicBezTo>
                  <a:cubicBezTo>
                    <a:pt x="422551" y="373166"/>
                    <a:pt x="433409" y="299537"/>
                    <a:pt x="420932" y="227243"/>
                  </a:cubicBezTo>
                  <a:cubicBezTo>
                    <a:pt x="410168" y="165140"/>
                    <a:pt x="384165" y="105704"/>
                    <a:pt x="341208" y="59698"/>
                  </a:cubicBezTo>
                  <a:cubicBezTo>
                    <a:pt x="322062" y="39219"/>
                    <a:pt x="299488" y="22265"/>
                    <a:pt x="273390" y="11787"/>
                  </a:cubicBezTo>
                  <a:cubicBezTo>
                    <a:pt x="145278" y="-39743"/>
                    <a:pt x="27549" y="85892"/>
                    <a:pt x="4213" y="229243"/>
                  </a:cubicBezTo>
                  <a:cubicBezTo>
                    <a:pt x="-8932" y="310205"/>
                    <a:pt x="8594" y="393359"/>
                    <a:pt x="58029" y="458605"/>
                  </a:cubicBezTo>
                  <a:cubicBezTo>
                    <a:pt x="83747" y="492514"/>
                    <a:pt x="116608" y="519946"/>
                    <a:pt x="149850" y="546425"/>
                  </a:cubicBezTo>
                  <a:close/>
                </a:path>
              </a:pathLst>
            </a:custGeom>
            <a:noFill/>
            <a:ln w="12700" cap="rnd">
              <a:solidFill>
                <a:schemeClr val="bg2">
                  <a:alpha val="24000"/>
                </a:schemeClr>
              </a:solidFill>
              <a:prstDash val="lgDash"/>
              <a:round/>
            </a:ln>
          </p:spPr>
          <p:txBody>
            <a:bodyPr rtlCol="0" anchor="ctr"/>
            <a:lstStyle/>
            <a:p>
              <a:endParaRPr lang="en-US"/>
            </a:p>
          </p:txBody>
        </p:sp>
      </p:grpSp>
      <p:grpSp>
        <p:nvGrpSpPr>
          <p:cNvPr id="41" name="Bottom Right">
            <a:extLst>
              <a:ext uri="{FF2B5EF4-FFF2-40B4-BE49-F238E27FC236}">
                <a16:creationId xmlns:a16="http://schemas.microsoft.com/office/drawing/2014/main" id="{D77BF9F5-CA63-42A6-AC93-C2BDF472766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grpSp>
          <p:nvGrpSpPr>
            <p:cNvPr id="42" name="Graphic 157">
              <a:extLst>
                <a:ext uri="{FF2B5EF4-FFF2-40B4-BE49-F238E27FC236}">
                  <a16:creationId xmlns:a16="http://schemas.microsoft.com/office/drawing/2014/main" id="{C22D3699-92E0-4110-BE54-403EAAA4812E}"/>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44" name="Freeform: Shape 43">
                <a:extLst>
                  <a:ext uri="{FF2B5EF4-FFF2-40B4-BE49-F238E27FC236}">
                    <a16:creationId xmlns:a16="http://schemas.microsoft.com/office/drawing/2014/main" id="{825D3809-6A64-4183-9441-73C86E3402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bg2">
                    <a:alpha val="35000"/>
                  </a:schemeClr>
                </a:solidFill>
                <a:prstDash val="lgDash"/>
                <a:round/>
              </a:ln>
            </p:spPr>
            <p:txBody>
              <a:bodyPr rtlCol="0" anchor="ctr"/>
              <a:lstStyle/>
              <a:p>
                <a:endParaRPr lang="en-US"/>
              </a:p>
            </p:txBody>
          </p:sp>
          <p:sp>
            <p:nvSpPr>
              <p:cNvPr id="45" name="Freeform: Shape 44">
                <a:extLst>
                  <a:ext uri="{FF2B5EF4-FFF2-40B4-BE49-F238E27FC236}">
                    <a16:creationId xmlns:a16="http://schemas.microsoft.com/office/drawing/2014/main" id="{90860AFF-1118-48A2-80D7-49ACC1BBE4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bg2">
                    <a:alpha val="35000"/>
                  </a:schemeClr>
                </a:solidFill>
                <a:prstDash val="lgDash"/>
                <a:round/>
              </a:ln>
            </p:spPr>
            <p:txBody>
              <a:bodyPr rtlCol="0" anchor="ctr"/>
              <a:lstStyle/>
              <a:p>
                <a:endParaRPr lang="en-US"/>
              </a:p>
            </p:txBody>
          </p:sp>
          <p:sp>
            <p:nvSpPr>
              <p:cNvPr id="46" name="Freeform: Shape 45">
                <a:extLst>
                  <a:ext uri="{FF2B5EF4-FFF2-40B4-BE49-F238E27FC236}">
                    <a16:creationId xmlns:a16="http://schemas.microsoft.com/office/drawing/2014/main" id="{4D71319B-713A-4047-B185-F7DDC442DD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bg2">
                    <a:alpha val="35000"/>
                  </a:schemeClr>
                </a:solidFill>
                <a:prstDash val="lgDash"/>
                <a:round/>
              </a:ln>
            </p:spPr>
            <p:txBody>
              <a:bodyPr rtlCol="0" anchor="ctr"/>
              <a:lstStyle/>
              <a:p>
                <a:endParaRPr lang="en-US"/>
              </a:p>
            </p:txBody>
          </p:sp>
          <p:sp>
            <p:nvSpPr>
              <p:cNvPr id="47" name="Freeform: Shape 46">
                <a:extLst>
                  <a:ext uri="{FF2B5EF4-FFF2-40B4-BE49-F238E27FC236}">
                    <a16:creationId xmlns:a16="http://schemas.microsoft.com/office/drawing/2014/main" id="{7C66AF50-C9BC-4B16-9CE0-B0D49B8FF9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bg2">
                    <a:alpha val="35000"/>
                  </a:schemeClr>
                </a:solidFill>
                <a:prstDash val="lgDash"/>
                <a:round/>
              </a:ln>
            </p:spPr>
            <p:txBody>
              <a:bodyPr rtlCol="0" anchor="ctr"/>
              <a:lstStyle/>
              <a:p>
                <a:endParaRPr lang="en-US"/>
              </a:p>
            </p:txBody>
          </p:sp>
          <p:sp>
            <p:nvSpPr>
              <p:cNvPr id="48" name="Freeform: Shape 47">
                <a:extLst>
                  <a:ext uri="{FF2B5EF4-FFF2-40B4-BE49-F238E27FC236}">
                    <a16:creationId xmlns:a16="http://schemas.microsoft.com/office/drawing/2014/main" id="{51516E0C-2F47-4B95-8D54-336B5CEDB7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bg2">
                    <a:alpha val="35000"/>
                  </a:schemeClr>
                </a:solidFill>
                <a:prstDash val="lgDash"/>
                <a:round/>
              </a:ln>
            </p:spPr>
            <p:txBody>
              <a:bodyPr rtlCol="0" anchor="ctr"/>
              <a:lstStyle/>
              <a:p>
                <a:endParaRPr lang="en-US"/>
              </a:p>
            </p:txBody>
          </p:sp>
          <p:sp>
            <p:nvSpPr>
              <p:cNvPr id="49" name="Freeform: Shape 48">
                <a:extLst>
                  <a:ext uri="{FF2B5EF4-FFF2-40B4-BE49-F238E27FC236}">
                    <a16:creationId xmlns:a16="http://schemas.microsoft.com/office/drawing/2014/main" id="{F495B569-90F7-429A-9E93-88A1B17926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bg2">
                    <a:alpha val="35000"/>
                  </a:schemeClr>
                </a:solidFill>
                <a:prstDash val="lgDash"/>
                <a:round/>
              </a:ln>
            </p:spPr>
            <p:txBody>
              <a:bodyPr rtlCol="0" anchor="ctr"/>
              <a:lstStyle/>
              <a:p>
                <a:endParaRPr lang="en-US"/>
              </a:p>
            </p:txBody>
          </p:sp>
          <p:sp>
            <p:nvSpPr>
              <p:cNvPr id="50" name="Freeform: Shape 49">
                <a:extLst>
                  <a:ext uri="{FF2B5EF4-FFF2-40B4-BE49-F238E27FC236}">
                    <a16:creationId xmlns:a16="http://schemas.microsoft.com/office/drawing/2014/main" id="{7DD4E57A-FF24-4B18-B1C4-E81FE8F070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bg2">
                    <a:alpha val="35000"/>
                  </a:schemeClr>
                </a:solidFill>
                <a:prstDash val="lgDash"/>
                <a:round/>
              </a:ln>
            </p:spPr>
            <p:txBody>
              <a:bodyPr rtlCol="0" anchor="ctr"/>
              <a:lstStyle/>
              <a:p>
                <a:endParaRPr lang="en-US"/>
              </a:p>
            </p:txBody>
          </p:sp>
        </p:grpSp>
        <p:sp>
          <p:nvSpPr>
            <p:cNvPr id="43" name="Freeform: Shape 42">
              <a:extLst>
                <a:ext uri="{FF2B5EF4-FFF2-40B4-BE49-F238E27FC236}">
                  <a16:creationId xmlns:a16="http://schemas.microsoft.com/office/drawing/2014/main" id="{B9587FA4-87B9-445D-ABE2-BAF7345912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F8F0F807-987B-AD04-3262-6638A69542B3}"/>
              </a:ext>
            </a:extLst>
          </p:cNvPr>
          <p:cNvSpPr>
            <a:spLocks noGrp="1"/>
          </p:cNvSpPr>
          <p:nvPr>
            <p:ph type="ctrTitle"/>
          </p:nvPr>
        </p:nvSpPr>
        <p:spPr>
          <a:xfrm>
            <a:off x="5001841" y="726641"/>
            <a:ext cx="5998193" cy="3187427"/>
          </a:xfrm>
        </p:spPr>
        <p:txBody>
          <a:bodyPr>
            <a:normAutofit/>
          </a:bodyPr>
          <a:lstStyle/>
          <a:p>
            <a:pPr algn="r"/>
            <a:r>
              <a:rPr lang="en-PH" sz="5400" dirty="0">
                <a:solidFill>
                  <a:srgbClr val="FFFFFF"/>
                </a:solidFill>
              </a:rPr>
              <a:t>GENE INTERACTION</a:t>
            </a:r>
          </a:p>
        </p:txBody>
      </p:sp>
      <p:sp>
        <p:nvSpPr>
          <p:cNvPr id="3" name="Subtitle 2">
            <a:extLst>
              <a:ext uri="{FF2B5EF4-FFF2-40B4-BE49-F238E27FC236}">
                <a16:creationId xmlns:a16="http://schemas.microsoft.com/office/drawing/2014/main" id="{8F6C0E3D-C06E-7073-B9B9-A17A98F43F7C}"/>
              </a:ext>
            </a:extLst>
          </p:cNvPr>
          <p:cNvSpPr>
            <a:spLocks noGrp="1"/>
          </p:cNvSpPr>
          <p:nvPr>
            <p:ph type="subTitle" idx="1"/>
          </p:nvPr>
        </p:nvSpPr>
        <p:spPr>
          <a:xfrm>
            <a:off x="4994025" y="4069781"/>
            <a:ext cx="5993576" cy="2043305"/>
          </a:xfrm>
        </p:spPr>
        <p:txBody>
          <a:bodyPr>
            <a:normAutofit/>
          </a:bodyPr>
          <a:lstStyle/>
          <a:p>
            <a:pPr algn="r"/>
            <a:endParaRPr lang="en-PH" sz="2200">
              <a:solidFill>
                <a:srgbClr val="FFFFFF"/>
              </a:solidFill>
            </a:endParaRPr>
          </a:p>
        </p:txBody>
      </p:sp>
      <p:grpSp>
        <p:nvGrpSpPr>
          <p:cNvPr id="52" name="Cross">
            <a:extLst>
              <a:ext uri="{FF2B5EF4-FFF2-40B4-BE49-F238E27FC236}">
                <a16:creationId xmlns:a16="http://schemas.microsoft.com/office/drawing/2014/main" id="{94D09F36-C387-49FA-9BEA-D0427CE84C5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917877" y="4001584"/>
            <a:ext cx="118872" cy="118872"/>
            <a:chOff x="1175347" y="3733800"/>
            <a:chExt cx="118872" cy="118872"/>
          </a:xfrm>
        </p:grpSpPr>
        <p:cxnSp>
          <p:nvCxnSpPr>
            <p:cNvPr id="53" name="Straight Connector 52">
              <a:extLst>
                <a:ext uri="{FF2B5EF4-FFF2-40B4-BE49-F238E27FC236}">
                  <a16:creationId xmlns:a16="http://schemas.microsoft.com/office/drawing/2014/main" id="{F4892719-E852-41F7-8526-E42BBE1EB1C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34783" y="3733800"/>
              <a:ext cx="0" cy="118872"/>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cxnSp>
          <p:nvCxnSpPr>
            <p:cNvPr id="54" name="Straight Connector 53">
              <a:extLst>
                <a:ext uri="{FF2B5EF4-FFF2-40B4-BE49-F238E27FC236}">
                  <a16:creationId xmlns:a16="http://schemas.microsoft.com/office/drawing/2014/main" id="{88EA6DD1-E3D2-4B98-85DC-1F975A09FF4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347" y="3793236"/>
              <a:ext cx="118872" cy="0"/>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grpSp>
    </p:spTree>
    <p:extLst>
      <p:ext uri="{BB962C8B-B14F-4D97-AF65-F5344CB8AC3E}">
        <p14:creationId xmlns:p14="http://schemas.microsoft.com/office/powerpoint/2010/main" val="40122930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28AF8A3-B8E9-CC31-1394-DE24A20ACA02}"/>
              </a:ext>
            </a:extLst>
          </p:cNvPr>
          <p:cNvPicPr>
            <a:picLocks noChangeAspect="1"/>
          </p:cNvPicPr>
          <p:nvPr/>
        </p:nvPicPr>
        <p:blipFill>
          <a:blip r:embed="rId2"/>
          <a:stretch>
            <a:fillRect/>
          </a:stretch>
        </p:blipFill>
        <p:spPr>
          <a:xfrm>
            <a:off x="708088" y="636104"/>
            <a:ext cx="11069782" cy="5734879"/>
          </a:xfrm>
          <a:prstGeom prst="rect">
            <a:avLst/>
          </a:prstGeom>
        </p:spPr>
      </p:pic>
    </p:spTree>
    <p:extLst>
      <p:ext uri="{BB962C8B-B14F-4D97-AF65-F5344CB8AC3E}">
        <p14:creationId xmlns:p14="http://schemas.microsoft.com/office/powerpoint/2010/main" val="14198054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062A268-B166-98B7-E72A-B644D9C37439}"/>
              </a:ext>
            </a:extLst>
          </p:cNvPr>
          <p:cNvPicPr>
            <a:picLocks noChangeAspect="1"/>
          </p:cNvPicPr>
          <p:nvPr/>
        </p:nvPicPr>
        <p:blipFill>
          <a:blip r:embed="rId2"/>
          <a:stretch>
            <a:fillRect/>
          </a:stretch>
        </p:blipFill>
        <p:spPr>
          <a:xfrm>
            <a:off x="571021" y="636670"/>
            <a:ext cx="11137275" cy="5664739"/>
          </a:xfrm>
          <a:prstGeom prst="rect">
            <a:avLst/>
          </a:prstGeom>
        </p:spPr>
      </p:pic>
    </p:spTree>
    <p:extLst>
      <p:ext uri="{BB962C8B-B14F-4D97-AF65-F5344CB8AC3E}">
        <p14:creationId xmlns:p14="http://schemas.microsoft.com/office/powerpoint/2010/main" val="28543716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759DF7-3633-575F-18F7-0F31B6222BE3}"/>
              </a:ext>
            </a:extLst>
          </p:cNvPr>
          <p:cNvPicPr>
            <a:picLocks noChangeAspect="1"/>
          </p:cNvPicPr>
          <p:nvPr/>
        </p:nvPicPr>
        <p:blipFill>
          <a:blip r:embed="rId2"/>
          <a:stretch>
            <a:fillRect/>
          </a:stretch>
        </p:blipFill>
        <p:spPr>
          <a:xfrm>
            <a:off x="508479" y="570403"/>
            <a:ext cx="10951338" cy="5820458"/>
          </a:xfrm>
          <a:prstGeom prst="rect">
            <a:avLst/>
          </a:prstGeom>
        </p:spPr>
      </p:pic>
    </p:spTree>
    <p:extLst>
      <p:ext uri="{BB962C8B-B14F-4D97-AF65-F5344CB8AC3E}">
        <p14:creationId xmlns:p14="http://schemas.microsoft.com/office/powerpoint/2010/main" val="7343855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939A53F-DD13-CB2F-D0FF-34DCF5FDAAA3}"/>
              </a:ext>
            </a:extLst>
          </p:cNvPr>
          <p:cNvPicPr>
            <a:picLocks noChangeAspect="1"/>
          </p:cNvPicPr>
          <p:nvPr/>
        </p:nvPicPr>
        <p:blipFill>
          <a:blip r:embed="rId2"/>
          <a:stretch>
            <a:fillRect/>
          </a:stretch>
        </p:blipFill>
        <p:spPr>
          <a:xfrm>
            <a:off x="637687" y="466032"/>
            <a:ext cx="11179939" cy="5825437"/>
          </a:xfrm>
          <a:prstGeom prst="rect">
            <a:avLst/>
          </a:prstGeom>
        </p:spPr>
      </p:pic>
    </p:spTree>
    <p:extLst>
      <p:ext uri="{BB962C8B-B14F-4D97-AF65-F5344CB8AC3E}">
        <p14:creationId xmlns:p14="http://schemas.microsoft.com/office/powerpoint/2010/main" val="18028505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3466B94-8302-5C16-A2A9-4DFF3F158CF5}"/>
              </a:ext>
            </a:extLst>
          </p:cNvPr>
          <p:cNvPicPr>
            <a:picLocks noChangeAspect="1"/>
          </p:cNvPicPr>
          <p:nvPr/>
        </p:nvPicPr>
        <p:blipFill>
          <a:blip r:embed="rId2"/>
          <a:stretch>
            <a:fillRect/>
          </a:stretch>
        </p:blipFill>
        <p:spPr>
          <a:xfrm>
            <a:off x="682080" y="597741"/>
            <a:ext cx="10837371" cy="5763302"/>
          </a:xfrm>
          <a:prstGeom prst="rect">
            <a:avLst/>
          </a:prstGeom>
        </p:spPr>
      </p:pic>
    </p:spTree>
    <p:extLst>
      <p:ext uri="{BB962C8B-B14F-4D97-AF65-F5344CB8AC3E}">
        <p14:creationId xmlns:p14="http://schemas.microsoft.com/office/powerpoint/2010/main" val="33903954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B740CBD-48BC-ED86-886E-A2BB308A2109}"/>
              </a:ext>
            </a:extLst>
          </p:cNvPr>
          <p:cNvPicPr>
            <a:picLocks noChangeAspect="1"/>
          </p:cNvPicPr>
          <p:nvPr/>
        </p:nvPicPr>
        <p:blipFill>
          <a:blip r:embed="rId2"/>
          <a:stretch>
            <a:fillRect/>
          </a:stretch>
        </p:blipFill>
        <p:spPr>
          <a:xfrm>
            <a:off x="658392" y="647113"/>
            <a:ext cx="10870999" cy="5684113"/>
          </a:xfrm>
          <a:prstGeom prst="rect">
            <a:avLst/>
          </a:prstGeom>
        </p:spPr>
      </p:pic>
    </p:spTree>
    <p:extLst>
      <p:ext uri="{BB962C8B-B14F-4D97-AF65-F5344CB8AC3E}">
        <p14:creationId xmlns:p14="http://schemas.microsoft.com/office/powerpoint/2010/main" val="13516667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6BA8EF4-C292-BDD1-F5B0-21CDE4E62F5B}"/>
              </a:ext>
            </a:extLst>
          </p:cNvPr>
          <p:cNvPicPr>
            <a:picLocks noChangeAspect="1"/>
          </p:cNvPicPr>
          <p:nvPr/>
        </p:nvPicPr>
        <p:blipFill>
          <a:blip r:embed="rId2"/>
          <a:stretch>
            <a:fillRect/>
          </a:stretch>
        </p:blipFill>
        <p:spPr>
          <a:xfrm>
            <a:off x="563401" y="483108"/>
            <a:ext cx="10975929" cy="5768605"/>
          </a:xfrm>
          <a:prstGeom prst="rect">
            <a:avLst/>
          </a:prstGeom>
        </p:spPr>
      </p:pic>
    </p:spTree>
    <p:extLst>
      <p:ext uri="{BB962C8B-B14F-4D97-AF65-F5344CB8AC3E}">
        <p14:creationId xmlns:p14="http://schemas.microsoft.com/office/powerpoint/2010/main" val="1521093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4D6CEFC-0FF1-68A2-9F71-4FFECD26E3B5}"/>
              </a:ext>
            </a:extLst>
          </p:cNvPr>
          <p:cNvPicPr>
            <a:picLocks noChangeAspect="1"/>
          </p:cNvPicPr>
          <p:nvPr/>
        </p:nvPicPr>
        <p:blipFill>
          <a:blip r:embed="rId2"/>
          <a:stretch>
            <a:fillRect/>
          </a:stretch>
        </p:blipFill>
        <p:spPr>
          <a:xfrm>
            <a:off x="555779" y="674754"/>
            <a:ext cx="10973611" cy="5676350"/>
          </a:xfrm>
          <a:prstGeom prst="rect">
            <a:avLst/>
          </a:prstGeom>
        </p:spPr>
      </p:pic>
    </p:spTree>
    <p:extLst>
      <p:ext uri="{BB962C8B-B14F-4D97-AF65-F5344CB8AC3E}">
        <p14:creationId xmlns:p14="http://schemas.microsoft.com/office/powerpoint/2010/main" val="1372767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7119FA9-71C2-C7D7-8DFA-932956606D99}"/>
              </a:ext>
            </a:extLst>
          </p:cNvPr>
          <p:cNvPicPr>
            <a:picLocks noChangeAspect="1"/>
          </p:cNvPicPr>
          <p:nvPr/>
        </p:nvPicPr>
        <p:blipFill>
          <a:blip r:embed="rId2"/>
          <a:stretch>
            <a:fillRect/>
          </a:stretch>
        </p:blipFill>
        <p:spPr>
          <a:xfrm>
            <a:off x="637022" y="530304"/>
            <a:ext cx="10991761" cy="5691592"/>
          </a:xfrm>
          <a:prstGeom prst="rect">
            <a:avLst/>
          </a:prstGeom>
        </p:spPr>
      </p:pic>
    </p:spTree>
    <p:extLst>
      <p:ext uri="{BB962C8B-B14F-4D97-AF65-F5344CB8AC3E}">
        <p14:creationId xmlns:p14="http://schemas.microsoft.com/office/powerpoint/2010/main" val="7375071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BADB140-060D-9120-B639-97D7414FEECA}"/>
              </a:ext>
            </a:extLst>
          </p:cNvPr>
          <p:cNvPicPr>
            <a:picLocks noChangeAspect="1"/>
          </p:cNvPicPr>
          <p:nvPr/>
        </p:nvPicPr>
        <p:blipFill>
          <a:blip r:embed="rId2"/>
          <a:stretch>
            <a:fillRect/>
          </a:stretch>
        </p:blipFill>
        <p:spPr>
          <a:xfrm>
            <a:off x="571021" y="585300"/>
            <a:ext cx="10968309" cy="5586899"/>
          </a:xfrm>
          <a:prstGeom prst="rect">
            <a:avLst/>
          </a:prstGeom>
        </p:spPr>
      </p:pic>
    </p:spTree>
    <p:extLst>
      <p:ext uri="{BB962C8B-B14F-4D97-AF65-F5344CB8AC3E}">
        <p14:creationId xmlns:p14="http://schemas.microsoft.com/office/powerpoint/2010/main" val="40658609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47A131F-D5DE-41A5-B4CF-4F345319B4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2" name="Freeform: Shape 11">
            <a:extLst>
              <a:ext uri="{FF2B5EF4-FFF2-40B4-BE49-F238E27FC236}">
                <a16:creationId xmlns:a16="http://schemas.microsoft.com/office/drawing/2014/main" id="{3AF4666D-BD98-40A5-A75F-478B98201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dirty="0">
                <a:solidFill>
                  <a:schemeClr val="tx1">
                    <a:lumMod val="65000"/>
                    <a:lumOff val="35000"/>
                  </a:schemeClr>
                </a:solidFill>
                <a:latin typeface="AvenirNext LT Pro Medium" panose="020B0504020202020204" pitchFamily="34" charset="0"/>
              </a:rPr>
              <a:t> </a:t>
            </a:r>
          </a:p>
        </p:txBody>
      </p:sp>
      <p:sp>
        <p:nvSpPr>
          <p:cNvPr id="14" name="Freeform: Shape 13">
            <a:extLst>
              <a:ext uri="{FF2B5EF4-FFF2-40B4-BE49-F238E27FC236}">
                <a16:creationId xmlns:a16="http://schemas.microsoft.com/office/drawing/2014/main" id="{68680585-71F9-4721-A998-4974171D2E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9256" y="6172200"/>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dirty="0">
                <a:solidFill>
                  <a:schemeClr val="tx1">
                    <a:lumMod val="65000"/>
                    <a:lumOff val="35000"/>
                  </a:schemeClr>
                </a:solidFill>
                <a:latin typeface="AvenirNext LT Pro Medium" panose="020B0504020202020204" pitchFamily="34" charset="0"/>
              </a:rPr>
              <a:t> </a:t>
            </a:r>
          </a:p>
        </p:txBody>
      </p:sp>
      <p:sp>
        <p:nvSpPr>
          <p:cNvPr id="16" name="Freeform: Shape 15">
            <a:extLst>
              <a:ext uri="{FF2B5EF4-FFF2-40B4-BE49-F238E27FC236}">
                <a16:creationId xmlns:a16="http://schemas.microsoft.com/office/drawing/2014/main" id="{12BC95C2-2EEC-4F59-ABA8-660B0D059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77352"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8" name="Graphic 141">
            <a:extLst>
              <a:ext uri="{FF2B5EF4-FFF2-40B4-BE49-F238E27FC236}">
                <a16:creationId xmlns:a16="http://schemas.microsoft.com/office/drawing/2014/main" id="{03E9870D-4BBA-43AF-8D44-BBADF020CFF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15178"/>
            <a:ext cx="2198951" cy="3331254"/>
            <a:chOff x="4473129" y="923925"/>
            <a:chExt cx="3308947" cy="5012817"/>
          </a:xfrm>
          <a:noFill/>
        </p:grpSpPr>
        <p:sp>
          <p:nvSpPr>
            <p:cNvPr id="19" name="Freeform: Shape 18">
              <a:extLst>
                <a:ext uri="{FF2B5EF4-FFF2-40B4-BE49-F238E27FC236}">
                  <a16:creationId xmlns:a16="http://schemas.microsoft.com/office/drawing/2014/main" id="{34BC5055-C77D-43CD-BB1D-A77B6779CD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75000"/>
                </a:schemeClr>
              </a:solidFill>
              <a:prstDash val="lgDash"/>
              <a:round/>
            </a:ln>
          </p:spPr>
          <p:txBody>
            <a:bodyPr rtlCol="0" anchor="ctr"/>
            <a:lstStyle/>
            <a:p>
              <a:endParaRPr lang="en-US"/>
            </a:p>
          </p:txBody>
        </p:sp>
        <p:sp>
          <p:nvSpPr>
            <p:cNvPr id="20" name="Freeform: Shape 19">
              <a:extLst>
                <a:ext uri="{FF2B5EF4-FFF2-40B4-BE49-F238E27FC236}">
                  <a16:creationId xmlns:a16="http://schemas.microsoft.com/office/drawing/2014/main" id="{DB12D0B8-9385-489A-85AE-3D14AD0BA2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75000"/>
                </a:schemeClr>
              </a:solidFill>
              <a:prstDash val="lgDash"/>
              <a:round/>
            </a:ln>
          </p:spPr>
          <p:txBody>
            <a:bodyPr rtlCol="0" anchor="ctr"/>
            <a:lstStyle/>
            <a:p>
              <a:endParaRPr lang="en-US"/>
            </a:p>
          </p:txBody>
        </p:sp>
        <p:sp>
          <p:nvSpPr>
            <p:cNvPr id="21" name="Freeform: Shape 20">
              <a:extLst>
                <a:ext uri="{FF2B5EF4-FFF2-40B4-BE49-F238E27FC236}">
                  <a16:creationId xmlns:a16="http://schemas.microsoft.com/office/drawing/2014/main" id="{D158A14A-147E-4130-A5E2-38FD84B181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75000"/>
                </a:schemeClr>
              </a:solidFill>
              <a:prstDash val="lgDash"/>
              <a:round/>
            </a:ln>
          </p:spPr>
          <p:txBody>
            <a:bodyPr rtlCol="0" anchor="ctr"/>
            <a:lstStyle/>
            <a:p>
              <a:endParaRPr lang="en-US"/>
            </a:p>
          </p:txBody>
        </p:sp>
        <p:sp>
          <p:nvSpPr>
            <p:cNvPr id="22" name="Freeform: Shape 21">
              <a:extLst>
                <a:ext uri="{FF2B5EF4-FFF2-40B4-BE49-F238E27FC236}">
                  <a16:creationId xmlns:a16="http://schemas.microsoft.com/office/drawing/2014/main" id="{75B8B1EB-5E2B-472C-AE60-2EC5961F16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75000"/>
                </a:schemeClr>
              </a:solidFill>
              <a:prstDash val="lgDash"/>
              <a:round/>
            </a:ln>
          </p:spPr>
          <p:txBody>
            <a:bodyPr rtlCol="0" anchor="ctr"/>
            <a:lstStyle/>
            <a:p>
              <a:endParaRPr lang="en-US"/>
            </a:p>
          </p:txBody>
        </p:sp>
        <p:sp>
          <p:nvSpPr>
            <p:cNvPr id="23" name="Freeform: Shape 22">
              <a:extLst>
                <a:ext uri="{FF2B5EF4-FFF2-40B4-BE49-F238E27FC236}">
                  <a16:creationId xmlns:a16="http://schemas.microsoft.com/office/drawing/2014/main" id="{B4F5BD77-58D7-4B61-A666-1B4139A63A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75000"/>
                </a:schemeClr>
              </a:solidFill>
              <a:prstDash val="lgDash"/>
              <a:round/>
            </a:ln>
          </p:spPr>
          <p:txBody>
            <a:bodyPr rtlCol="0" anchor="ctr"/>
            <a:lstStyle/>
            <a:p>
              <a:endParaRPr lang="en-US"/>
            </a:p>
          </p:txBody>
        </p:sp>
        <p:sp>
          <p:nvSpPr>
            <p:cNvPr id="24" name="Freeform: Shape 23">
              <a:extLst>
                <a:ext uri="{FF2B5EF4-FFF2-40B4-BE49-F238E27FC236}">
                  <a16:creationId xmlns:a16="http://schemas.microsoft.com/office/drawing/2014/main" id="{F5CBEC6B-EDB6-40B8-8771-E5AF41B8D6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75000"/>
                </a:schemeClr>
              </a:solidFill>
              <a:prstDash val="lgDash"/>
              <a:round/>
            </a:ln>
          </p:spPr>
          <p:txBody>
            <a:bodyPr rtlCol="0" anchor="ctr"/>
            <a:lstStyle/>
            <a:p>
              <a:endParaRPr lang="en-US"/>
            </a:p>
          </p:txBody>
        </p:sp>
        <p:sp>
          <p:nvSpPr>
            <p:cNvPr id="25" name="Freeform: Shape 24">
              <a:extLst>
                <a:ext uri="{FF2B5EF4-FFF2-40B4-BE49-F238E27FC236}">
                  <a16:creationId xmlns:a16="http://schemas.microsoft.com/office/drawing/2014/main" id="{91BD0EE8-AA47-4044-9251-9F5A4B8201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75000"/>
                </a:schemeClr>
              </a:solidFill>
              <a:prstDash val="lgDash"/>
              <a:round/>
            </a:ln>
          </p:spPr>
          <p:txBody>
            <a:bodyPr rtlCol="0" anchor="ctr"/>
            <a:lstStyle/>
            <a:p>
              <a:endParaRPr lang="en-US" dirty="0"/>
            </a:p>
          </p:txBody>
        </p:sp>
      </p:grpSp>
      <p:grpSp>
        <p:nvGrpSpPr>
          <p:cNvPr id="27" name="Graphic 157">
            <a:extLst>
              <a:ext uri="{FF2B5EF4-FFF2-40B4-BE49-F238E27FC236}">
                <a16:creationId xmlns:a16="http://schemas.microsoft.com/office/drawing/2014/main" id="{C3279E8D-2BAA-4CB1-834B-09FADD54DE5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610600" y="3276600"/>
            <a:ext cx="3529260" cy="3581398"/>
            <a:chOff x="4114800" y="1423987"/>
            <a:chExt cx="3961542" cy="4007547"/>
          </a:xfrm>
          <a:noFill/>
        </p:grpSpPr>
        <p:sp>
          <p:nvSpPr>
            <p:cNvPr id="28" name="Freeform: Shape 27">
              <a:extLst>
                <a:ext uri="{FF2B5EF4-FFF2-40B4-BE49-F238E27FC236}">
                  <a16:creationId xmlns:a16="http://schemas.microsoft.com/office/drawing/2014/main" id="{3456F18E-4F61-486D-9CD6-65B30372C5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75000"/>
                </a:schemeClr>
              </a:solidFill>
              <a:prstDash val="lgDash"/>
              <a:round/>
            </a:ln>
          </p:spPr>
          <p:txBody>
            <a:bodyPr rtlCol="0" anchor="ctr"/>
            <a:lstStyle/>
            <a:p>
              <a:endParaRPr lang="en-US"/>
            </a:p>
          </p:txBody>
        </p:sp>
        <p:sp>
          <p:nvSpPr>
            <p:cNvPr id="29" name="Freeform: Shape 28">
              <a:extLst>
                <a:ext uri="{FF2B5EF4-FFF2-40B4-BE49-F238E27FC236}">
                  <a16:creationId xmlns:a16="http://schemas.microsoft.com/office/drawing/2014/main" id="{318DDF45-08F0-46B6-A0B7-133735C94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75000"/>
                </a:schemeClr>
              </a:solidFill>
              <a:prstDash val="lgDash"/>
              <a:round/>
            </a:ln>
          </p:spPr>
          <p:txBody>
            <a:bodyPr rtlCol="0" anchor="ctr"/>
            <a:lstStyle/>
            <a:p>
              <a:endParaRPr lang="en-US"/>
            </a:p>
          </p:txBody>
        </p:sp>
        <p:sp>
          <p:nvSpPr>
            <p:cNvPr id="30" name="Freeform: Shape 29">
              <a:extLst>
                <a:ext uri="{FF2B5EF4-FFF2-40B4-BE49-F238E27FC236}">
                  <a16:creationId xmlns:a16="http://schemas.microsoft.com/office/drawing/2014/main" id="{B9D0CC0F-710D-43F4-BC86-7637674201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75000"/>
                </a:schemeClr>
              </a:solidFill>
              <a:prstDash val="lgDash"/>
              <a:round/>
            </a:ln>
          </p:spPr>
          <p:txBody>
            <a:bodyPr rtlCol="0" anchor="ctr"/>
            <a:lstStyle/>
            <a:p>
              <a:endParaRPr lang="en-US"/>
            </a:p>
          </p:txBody>
        </p:sp>
        <p:sp>
          <p:nvSpPr>
            <p:cNvPr id="31" name="Freeform: Shape 30">
              <a:extLst>
                <a:ext uri="{FF2B5EF4-FFF2-40B4-BE49-F238E27FC236}">
                  <a16:creationId xmlns:a16="http://schemas.microsoft.com/office/drawing/2014/main" id="{6FB36AB6-CB81-495A-8A33-C0BCE67D6F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75000"/>
                </a:schemeClr>
              </a:solidFill>
              <a:prstDash val="lgDash"/>
              <a:round/>
            </a:ln>
          </p:spPr>
          <p:txBody>
            <a:bodyPr rtlCol="0" anchor="ctr"/>
            <a:lstStyle/>
            <a:p>
              <a:endParaRPr lang="en-US"/>
            </a:p>
          </p:txBody>
        </p:sp>
        <p:sp>
          <p:nvSpPr>
            <p:cNvPr id="32" name="Freeform: Shape 31">
              <a:extLst>
                <a:ext uri="{FF2B5EF4-FFF2-40B4-BE49-F238E27FC236}">
                  <a16:creationId xmlns:a16="http://schemas.microsoft.com/office/drawing/2014/main" id="{1993F7E6-ABF6-482D-BEA5-B4E607DDB4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75000"/>
                </a:schemeClr>
              </a:solidFill>
              <a:prstDash val="lgDash"/>
              <a:round/>
            </a:ln>
          </p:spPr>
          <p:txBody>
            <a:bodyPr rtlCol="0" anchor="ctr"/>
            <a:lstStyle/>
            <a:p>
              <a:endParaRPr lang="en-US"/>
            </a:p>
          </p:txBody>
        </p:sp>
        <p:sp>
          <p:nvSpPr>
            <p:cNvPr id="33" name="Freeform: Shape 32">
              <a:extLst>
                <a:ext uri="{FF2B5EF4-FFF2-40B4-BE49-F238E27FC236}">
                  <a16:creationId xmlns:a16="http://schemas.microsoft.com/office/drawing/2014/main" id="{DCA0B097-C21A-40B4-95E4-2FFA9697F8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75000"/>
                </a:schemeClr>
              </a:solidFill>
              <a:prstDash val="lgDash"/>
              <a:round/>
            </a:ln>
          </p:spPr>
          <p:txBody>
            <a:bodyPr rtlCol="0" anchor="ctr"/>
            <a:lstStyle/>
            <a:p>
              <a:endParaRPr lang="en-US"/>
            </a:p>
          </p:txBody>
        </p:sp>
        <p:sp>
          <p:nvSpPr>
            <p:cNvPr id="34" name="Freeform: Shape 33">
              <a:extLst>
                <a:ext uri="{FF2B5EF4-FFF2-40B4-BE49-F238E27FC236}">
                  <a16:creationId xmlns:a16="http://schemas.microsoft.com/office/drawing/2014/main" id="{AB2AF0F5-7EAA-4BAB-8DE2-D84E124170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75000"/>
                </a:schemeClr>
              </a:solidFill>
              <a:prstDash val="lgDash"/>
              <a:round/>
            </a:ln>
          </p:spPr>
          <p:txBody>
            <a:bodyPr rtlCol="0" anchor="ctr"/>
            <a:lstStyle/>
            <a:p>
              <a:endParaRPr lang="en-US"/>
            </a:p>
          </p:txBody>
        </p:sp>
      </p:grpSp>
      <p:sp useBgFill="1">
        <p:nvSpPr>
          <p:cNvPr id="36" name="Rectangle 35">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8" name="Rectangle 37">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40" name="Top Left">
            <a:extLst>
              <a:ext uri="{FF2B5EF4-FFF2-40B4-BE49-F238E27FC236}">
                <a16:creationId xmlns:a16="http://schemas.microsoft.com/office/drawing/2014/main" id="{DC655204-C06A-4A55-9BB4-C79C4AF9D6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3086"/>
            <a:ext cx="2198951" cy="3349518"/>
            <a:chOff x="10849" y="-3086"/>
            <a:chExt cx="2198951" cy="3349518"/>
          </a:xfrm>
        </p:grpSpPr>
        <p:sp>
          <p:nvSpPr>
            <p:cNvPr id="41" name="Freeform: Shape 40">
              <a:extLst>
                <a:ext uri="{FF2B5EF4-FFF2-40B4-BE49-F238E27FC236}">
                  <a16:creationId xmlns:a16="http://schemas.microsoft.com/office/drawing/2014/main" id="{F83BC876-5C0C-438A-8928-B1EC2E1E4D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42" name="Freeform: Shape 41">
              <a:extLst>
                <a:ext uri="{FF2B5EF4-FFF2-40B4-BE49-F238E27FC236}">
                  <a16:creationId xmlns:a16="http://schemas.microsoft.com/office/drawing/2014/main" id="{B9B3EEC1-86B7-4DB1-AB38-E2D7493927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p>
              <a:endParaRPr lang="en-US"/>
            </a:p>
          </p:txBody>
        </p:sp>
        <p:sp>
          <p:nvSpPr>
            <p:cNvPr id="43" name="Freeform: Shape 42">
              <a:extLst>
                <a:ext uri="{FF2B5EF4-FFF2-40B4-BE49-F238E27FC236}">
                  <a16:creationId xmlns:a16="http://schemas.microsoft.com/office/drawing/2014/main" id="{BEB2CD0B-3D3E-4CF3-92F5-7AE77C22C9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p>
              <a:endParaRPr lang="en-US"/>
            </a:p>
          </p:txBody>
        </p:sp>
        <p:sp>
          <p:nvSpPr>
            <p:cNvPr id="44" name="Freeform: Shape 43">
              <a:extLst>
                <a:ext uri="{FF2B5EF4-FFF2-40B4-BE49-F238E27FC236}">
                  <a16:creationId xmlns:a16="http://schemas.microsoft.com/office/drawing/2014/main" id="{01561934-15F2-4620-A65F-28EB73CD7D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p>
              <a:endParaRPr lang="en-US"/>
            </a:p>
          </p:txBody>
        </p:sp>
        <p:sp>
          <p:nvSpPr>
            <p:cNvPr id="45" name="Freeform: Shape 44">
              <a:extLst>
                <a:ext uri="{FF2B5EF4-FFF2-40B4-BE49-F238E27FC236}">
                  <a16:creationId xmlns:a16="http://schemas.microsoft.com/office/drawing/2014/main" id="{DB9278E2-D464-4DE2-B229-D3D02ED2B1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p>
              <a:endParaRPr lang="en-US"/>
            </a:p>
          </p:txBody>
        </p:sp>
        <p:sp>
          <p:nvSpPr>
            <p:cNvPr id="46" name="Freeform: Shape 45">
              <a:extLst>
                <a:ext uri="{FF2B5EF4-FFF2-40B4-BE49-F238E27FC236}">
                  <a16:creationId xmlns:a16="http://schemas.microsoft.com/office/drawing/2014/main" id="{67AA3CE0-412D-4C03-9203-878479E0A1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p>
              <a:endParaRPr lang="en-US"/>
            </a:p>
          </p:txBody>
        </p:sp>
        <p:sp>
          <p:nvSpPr>
            <p:cNvPr id="47" name="Freeform: Shape 46">
              <a:extLst>
                <a:ext uri="{FF2B5EF4-FFF2-40B4-BE49-F238E27FC236}">
                  <a16:creationId xmlns:a16="http://schemas.microsoft.com/office/drawing/2014/main" id="{85785346-E446-47E2-B3DD-C1C561E689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p>
              <a:endParaRPr lang="en-US"/>
            </a:p>
          </p:txBody>
        </p:sp>
        <p:sp>
          <p:nvSpPr>
            <p:cNvPr id="48" name="Freeform: Shape 47">
              <a:extLst>
                <a:ext uri="{FF2B5EF4-FFF2-40B4-BE49-F238E27FC236}">
                  <a16:creationId xmlns:a16="http://schemas.microsoft.com/office/drawing/2014/main" id="{0F6388E0-BD20-4901-B128-88D3D56A13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p>
              <a:endParaRPr lang="en-US" dirty="0"/>
            </a:p>
          </p:txBody>
        </p:sp>
      </p:grpSp>
      <p:sp>
        <p:nvSpPr>
          <p:cNvPr id="4" name="Text Placeholder 3">
            <a:extLst>
              <a:ext uri="{FF2B5EF4-FFF2-40B4-BE49-F238E27FC236}">
                <a16:creationId xmlns:a16="http://schemas.microsoft.com/office/drawing/2014/main" id="{D410FD0C-4824-3B75-04E5-D63CAC9EBF23}"/>
              </a:ext>
            </a:extLst>
          </p:cNvPr>
          <p:cNvSpPr>
            <a:spLocks noGrp="1"/>
          </p:cNvSpPr>
          <p:nvPr>
            <p:ph type="body" sz="half" idx="2"/>
          </p:nvPr>
        </p:nvSpPr>
        <p:spPr>
          <a:xfrm>
            <a:off x="1185756" y="1446416"/>
            <a:ext cx="4987488" cy="4666672"/>
          </a:xfrm>
        </p:spPr>
        <p:txBody>
          <a:bodyPr vert="horz" lIns="91440" tIns="45720" rIns="91440" bIns="45720" rtlCol="0">
            <a:normAutofit/>
          </a:bodyPr>
          <a:lstStyle/>
          <a:p>
            <a:pPr indent="-228600" algn="just">
              <a:buFont typeface="Avenir Next LT Pro" panose="020B0504020202020204" pitchFamily="34" charset="0"/>
              <a:buChar char="+"/>
            </a:pPr>
            <a:r>
              <a:rPr lang="en-US" sz="2400" dirty="0"/>
              <a:t>The study of the inheritance of the seven characters in peas laid foundation to the formulation and understanding of the basic laws of inheritance. These laws and all other related assumptions make up the Mendelism.</a:t>
            </a:r>
          </a:p>
          <a:p>
            <a:pPr indent="-228600">
              <a:buFont typeface="Avenir Next LT Pro" panose="020B0504020202020204" pitchFamily="34" charset="0"/>
              <a:buChar char="+"/>
            </a:pPr>
            <a:endParaRPr lang="en-US" sz="1800" dirty="0"/>
          </a:p>
        </p:txBody>
      </p:sp>
      <p:pic>
        <p:nvPicPr>
          <p:cNvPr id="5" name="Content Placeholder 4">
            <a:extLst>
              <a:ext uri="{FF2B5EF4-FFF2-40B4-BE49-F238E27FC236}">
                <a16:creationId xmlns:a16="http://schemas.microsoft.com/office/drawing/2014/main" id="{7F50E20E-730B-153B-9B32-02DA141F2A0A}"/>
              </a:ext>
            </a:extLst>
          </p:cNvPr>
          <p:cNvPicPr>
            <a:picLocks noGrp="1" noChangeAspect="1"/>
          </p:cNvPicPr>
          <p:nvPr>
            <p:ph idx="1"/>
          </p:nvPr>
        </p:nvPicPr>
        <p:blipFill>
          <a:blip r:embed="rId2"/>
          <a:srcRect l="1500" r="-3" b="-3"/>
          <a:stretch/>
        </p:blipFill>
        <p:spPr>
          <a:xfrm>
            <a:off x="6508749" y="862806"/>
            <a:ext cx="5132388" cy="5132388"/>
          </a:xfrm>
          <a:custGeom>
            <a:avLst/>
            <a:gdLst/>
            <a:ahLst/>
            <a:cxnLst/>
            <a:rect l="l" t="t" r="r" b="b"/>
            <a:pathLst>
              <a:path w="5132388" h="5132388">
                <a:moveTo>
                  <a:pt x="2566194" y="0"/>
                </a:moveTo>
                <a:cubicBezTo>
                  <a:pt x="3983464" y="0"/>
                  <a:pt x="5132388" y="1148924"/>
                  <a:pt x="5132388" y="2566194"/>
                </a:cubicBezTo>
                <a:cubicBezTo>
                  <a:pt x="5132388" y="3983464"/>
                  <a:pt x="3983464" y="5132388"/>
                  <a:pt x="2566194" y="5132388"/>
                </a:cubicBezTo>
                <a:cubicBezTo>
                  <a:pt x="1148924" y="5132388"/>
                  <a:pt x="0" y="3983464"/>
                  <a:pt x="0" y="2566194"/>
                </a:cubicBezTo>
                <a:cubicBezTo>
                  <a:pt x="0" y="1148924"/>
                  <a:pt x="1148924" y="0"/>
                  <a:pt x="2566194" y="0"/>
                </a:cubicBezTo>
                <a:close/>
              </a:path>
            </a:pathLst>
          </a:custGeom>
        </p:spPr>
      </p:pic>
      <p:grpSp>
        <p:nvGrpSpPr>
          <p:cNvPr id="50" name="Bottom Right">
            <a:extLst>
              <a:ext uri="{FF2B5EF4-FFF2-40B4-BE49-F238E27FC236}">
                <a16:creationId xmlns:a16="http://schemas.microsoft.com/office/drawing/2014/main" id="{4C476EAB-383B-48F9-B661-B049EB50AE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sp>
          <p:nvSpPr>
            <p:cNvPr id="51" name="Freeform: Shape 50">
              <a:extLst>
                <a:ext uri="{FF2B5EF4-FFF2-40B4-BE49-F238E27FC236}">
                  <a16:creationId xmlns:a16="http://schemas.microsoft.com/office/drawing/2014/main" id="{3045FFB7-76A2-4C6F-A15F-23BF1597CB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39256" y="6178637"/>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52" name="Graphic 157">
              <a:extLst>
                <a:ext uri="{FF2B5EF4-FFF2-40B4-BE49-F238E27FC236}">
                  <a16:creationId xmlns:a16="http://schemas.microsoft.com/office/drawing/2014/main" id="{F4E5EB5B-D417-4B20-9CBE-F3DCCA5F3D0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54" name="Freeform: Shape 53">
                <a:extLst>
                  <a:ext uri="{FF2B5EF4-FFF2-40B4-BE49-F238E27FC236}">
                    <a16:creationId xmlns:a16="http://schemas.microsoft.com/office/drawing/2014/main" id="{56643958-DAAD-4611-BCC7-9BDB5917C2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endParaRPr lang="en-US"/>
              </a:p>
            </p:txBody>
          </p:sp>
          <p:sp>
            <p:nvSpPr>
              <p:cNvPr id="55" name="Freeform: Shape 54">
                <a:extLst>
                  <a:ext uri="{FF2B5EF4-FFF2-40B4-BE49-F238E27FC236}">
                    <a16:creationId xmlns:a16="http://schemas.microsoft.com/office/drawing/2014/main" id="{263D00C7-B9D3-4681-8C55-F137CBD364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endParaRPr lang="en-US"/>
              </a:p>
            </p:txBody>
          </p:sp>
          <p:sp>
            <p:nvSpPr>
              <p:cNvPr id="56" name="Freeform: Shape 55">
                <a:extLst>
                  <a:ext uri="{FF2B5EF4-FFF2-40B4-BE49-F238E27FC236}">
                    <a16:creationId xmlns:a16="http://schemas.microsoft.com/office/drawing/2014/main" id="{0539B678-9BB9-4639-B9A4-4511639BB4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endParaRPr lang="en-US"/>
              </a:p>
            </p:txBody>
          </p:sp>
          <p:sp>
            <p:nvSpPr>
              <p:cNvPr id="57" name="Freeform: Shape 56">
                <a:extLst>
                  <a:ext uri="{FF2B5EF4-FFF2-40B4-BE49-F238E27FC236}">
                    <a16:creationId xmlns:a16="http://schemas.microsoft.com/office/drawing/2014/main" id="{C14F8CDF-D0D2-43AD-A7AB-0871C24A6E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endParaRPr lang="en-US"/>
              </a:p>
            </p:txBody>
          </p:sp>
          <p:sp>
            <p:nvSpPr>
              <p:cNvPr id="58" name="Freeform: Shape 57">
                <a:extLst>
                  <a:ext uri="{FF2B5EF4-FFF2-40B4-BE49-F238E27FC236}">
                    <a16:creationId xmlns:a16="http://schemas.microsoft.com/office/drawing/2014/main" id="{25D54C27-D98D-4E8C-87BD-E0ECAB3BAE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endParaRPr lang="en-US"/>
              </a:p>
            </p:txBody>
          </p:sp>
          <p:sp>
            <p:nvSpPr>
              <p:cNvPr id="59" name="Freeform: Shape 58">
                <a:extLst>
                  <a:ext uri="{FF2B5EF4-FFF2-40B4-BE49-F238E27FC236}">
                    <a16:creationId xmlns:a16="http://schemas.microsoft.com/office/drawing/2014/main" id="{CA10EDED-B646-4197-BF0C-C4A83018BA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endParaRPr lang="en-US"/>
              </a:p>
            </p:txBody>
          </p:sp>
          <p:sp>
            <p:nvSpPr>
              <p:cNvPr id="60" name="Freeform: Shape 59">
                <a:extLst>
                  <a:ext uri="{FF2B5EF4-FFF2-40B4-BE49-F238E27FC236}">
                    <a16:creationId xmlns:a16="http://schemas.microsoft.com/office/drawing/2014/main" id="{B9B3D029-DC96-4655-89E2-D9387B3D56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endParaRPr lang="en-US"/>
              </a:p>
            </p:txBody>
          </p:sp>
        </p:grpSp>
        <p:sp>
          <p:nvSpPr>
            <p:cNvPr id="53" name="Freeform: Shape 52">
              <a:extLst>
                <a:ext uri="{FF2B5EF4-FFF2-40B4-BE49-F238E27FC236}">
                  <a16:creationId xmlns:a16="http://schemas.microsoft.com/office/drawing/2014/main" id="{EF12D98D-E6A5-437D-830E-C5C0E7ACE1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39782114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E26F724-900E-D47F-B2AE-B644B0597CDE}"/>
              </a:ext>
            </a:extLst>
          </p:cNvPr>
          <p:cNvPicPr>
            <a:picLocks noChangeAspect="1"/>
          </p:cNvPicPr>
          <p:nvPr/>
        </p:nvPicPr>
        <p:blipFill>
          <a:blip r:embed="rId2"/>
          <a:stretch>
            <a:fillRect/>
          </a:stretch>
        </p:blipFill>
        <p:spPr>
          <a:xfrm>
            <a:off x="525297" y="685196"/>
            <a:ext cx="10964338" cy="5606273"/>
          </a:xfrm>
          <a:prstGeom prst="rect">
            <a:avLst/>
          </a:prstGeom>
        </p:spPr>
      </p:pic>
    </p:spTree>
    <p:extLst>
      <p:ext uri="{BB962C8B-B14F-4D97-AF65-F5344CB8AC3E}">
        <p14:creationId xmlns:p14="http://schemas.microsoft.com/office/powerpoint/2010/main" val="10598933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567FB99-CD43-51AC-18C9-93E99F5ED260}"/>
              </a:ext>
            </a:extLst>
          </p:cNvPr>
          <p:cNvPicPr>
            <a:picLocks noChangeAspect="1"/>
          </p:cNvPicPr>
          <p:nvPr/>
        </p:nvPicPr>
        <p:blipFill>
          <a:blip r:embed="rId2"/>
          <a:stretch>
            <a:fillRect/>
          </a:stretch>
        </p:blipFill>
        <p:spPr>
          <a:xfrm>
            <a:off x="555780" y="631852"/>
            <a:ext cx="10894098" cy="5560226"/>
          </a:xfrm>
          <a:prstGeom prst="rect">
            <a:avLst/>
          </a:prstGeom>
        </p:spPr>
      </p:pic>
    </p:spTree>
    <p:extLst>
      <p:ext uri="{BB962C8B-B14F-4D97-AF65-F5344CB8AC3E}">
        <p14:creationId xmlns:p14="http://schemas.microsoft.com/office/powerpoint/2010/main" val="38343354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C223514-A5DF-94E9-E8CA-403A3F48A13A}"/>
              </a:ext>
            </a:extLst>
          </p:cNvPr>
          <p:cNvPicPr>
            <a:picLocks noChangeAspect="1"/>
          </p:cNvPicPr>
          <p:nvPr/>
        </p:nvPicPr>
        <p:blipFill>
          <a:blip r:embed="rId2"/>
          <a:stretch>
            <a:fillRect/>
          </a:stretch>
        </p:blipFill>
        <p:spPr>
          <a:xfrm>
            <a:off x="640831" y="750638"/>
            <a:ext cx="10958133" cy="5491136"/>
          </a:xfrm>
          <a:prstGeom prst="rect">
            <a:avLst/>
          </a:prstGeom>
        </p:spPr>
      </p:pic>
    </p:spTree>
    <p:extLst>
      <p:ext uri="{BB962C8B-B14F-4D97-AF65-F5344CB8AC3E}">
        <p14:creationId xmlns:p14="http://schemas.microsoft.com/office/powerpoint/2010/main" val="13860032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7340242-EEE8-49CF-24A7-1D1681BD0A98}"/>
              </a:ext>
            </a:extLst>
          </p:cNvPr>
          <p:cNvPicPr>
            <a:picLocks noChangeAspect="1"/>
          </p:cNvPicPr>
          <p:nvPr/>
        </p:nvPicPr>
        <p:blipFill>
          <a:blip r:embed="rId2"/>
          <a:stretch>
            <a:fillRect/>
          </a:stretch>
        </p:blipFill>
        <p:spPr>
          <a:xfrm>
            <a:off x="555779" y="694148"/>
            <a:ext cx="10953733" cy="5637077"/>
          </a:xfrm>
          <a:prstGeom prst="rect">
            <a:avLst/>
          </a:prstGeom>
        </p:spPr>
      </p:pic>
    </p:spTree>
    <p:extLst>
      <p:ext uri="{BB962C8B-B14F-4D97-AF65-F5344CB8AC3E}">
        <p14:creationId xmlns:p14="http://schemas.microsoft.com/office/powerpoint/2010/main" val="34271704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8E2B9FA-3A83-E5BE-65E9-711356CE8313}"/>
              </a:ext>
            </a:extLst>
          </p:cNvPr>
          <p:cNvPicPr>
            <a:picLocks noChangeAspect="1"/>
          </p:cNvPicPr>
          <p:nvPr/>
        </p:nvPicPr>
        <p:blipFill>
          <a:blip r:embed="rId2"/>
          <a:stretch>
            <a:fillRect/>
          </a:stretch>
        </p:blipFill>
        <p:spPr>
          <a:xfrm>
            <a:off x="563401" y="636670"/>
            <a:ext cx="11035564" cy="5664739"/>
          </a:xfrm>
          <a:prstGeom prst="rect">
            <a:avLst/>
          </a:prstGeom>
        </p:spPr>
      </p:pic>
    </p:spTree>
    <p:extLst>
      <p:ext uri="{BB962C8B-B14F-4D97-AF65-F5344CB8AC3E}">
        <p14:creationId xmlns:p14="http://schemas.microsoft.com/office/powerpoint/2010/main" val="19427235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A243B31-1018-16E6-0DA0-9247191B830B}"/>
              </a:ext>
            </a:extLst>
          </p:cNvPr>
          <p:cNvPicPr>
            <a:picLocks noChangeAspect="1"/>
          </p:cNvPicPr>
          <p:nvPr/>
        </p:nvPicPr>
        <p:blipFill>
          <a:blip r:embed="rId2"/>
          <a:stretch>
            <a:fillRect/>
          </a:stretch>
        </p:blipFill>
        <p:spPr>
          <a:xfrm>
            <a:off x="642324" y="595241"/>
            <a:ext cx="10966579" cy="5745924"/>
          </a:xfrm>
          <a:prstGeom prst="rect">
            <a:avLst/>
          </a:prstGeom>
        </p:spPr>
      </p:pic>
    </p:spTree>
    <p:extLst>
      <p:ext uri="{BB962C8B-B14F-4D97-AF65-F5344CB8AC3E}">
        <p14:creationId xmlns:p14="http://schemas.microsoft.com/office/powerpoint/2010/main" val="41903891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AE53997-2536-F2BE-B499-8DF356AAC5A9}"/>
              </a:ext>
            </a:extLst>
          </p:cNvPr>
          <p:cNvPicPr>
            <a:picLocks noChangeAspect="1"/>
          </p:cNvPicPr>
          <p:nvPr/>
        </p:nvPicPr>
        <p:blipFill>
          <a:blip r:embed="rId2"/>
          <a:stretch>
            <a:fillRect/>
          </a:stretch>
        </p:blipFill>
        <p:spPr>
          <a:xfrm>
            <a:off x="548159" y="749468"/>
            <a:ext cx="11050806" cy="5522123"/>
          </a:xfrm>
          <a:prstGeom prst="rect">
            <a:avLst/>
          </a:prstGeom>
        </p:spPr>
      </p:pic>
    </p:spTree>
    <p:extLst>
      <p:ext uri="{BB962C8B-B14F-4D97-AF65-F5344CB8AC3E}">
        <p14:creationId xmlns:p14="http://schemas.microsoft.com/office/powerpoint/2010/main" val="34596717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F707B49-DF09-CE65-E396-F834DBD30AC1}"/>
              </a:ext>
            </a:extLst>
          </p:cNvPr>
          <p:cNvPicPr>
            <a:picLocks noChangeAspect="1"/>
          </p:cNvPicPr>
          <p:nvPr/>
        </p:nvPicPr>
        <p:blipFill>
          <a:blip r:embed="rId2"/>
          <a:stretch>
            <a:fillRect/>
          </a:stretch>
        </p:blipFill>
        <p:spPr>
          <a:xfrm>
            <a:off x="741715" y="763379"/>
            <a:ext cx="10906945" cy="5547969"/>
          </a:xfrm>
          <a:prstGeom prst="rect">
            <a:avLst/>
          </a:prstGeom>
        </p:spPr>
      </p:pic>
    </p:spTree>
    <p:extLst>
      <p:ext uri="{BB962C8B-B14F-4D97-AF65-F5344CB8AC3E}">
        <p14:creationId xmlns:p14="http://schemas.microsoft.com/office/powerpoint/2010/main" val="34430045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DBCF04B-1990-442E-4429-0437C8B4E41F}"/>
              </a:ext>
            </a:extLst>
          </p:cNvPr>
          <p:cNvPicPr>
            <a:picLocks noChangeAspect="1"/>
          </p:cNvPicPr>
          <p:nvPr/>
        </p:nvPicPr>
        <p:blipFill>
          <a:blip r:embed="rId2"/>
          <a:stretch>
            <a:fillRect/>
          </a:stretch>
        </p:blipFill>
        <p:spPr>
          <a:xfrm>
            <a:off x="680589" y="690660"/>
            <a:ext cx="10918376" cy="5501418"/>
          </a:xfrm>
          <a:prstGeom prst="rect">
            <a:avLst/>
          </a:prstGeom>
        </p:spPr>
      </p:pic>
    </p:spTree>
    <p:extLst>
      <p:ext uri="{BB962C8B-B14F-4D97-AF65-F5344CB8AC3E}">
        <p14:creationId xmlns:p14="http://schemas.microsoft.com/office/powerpoint/2010/main" val="33844540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AF57330-36DF-F517-D01E-B39BE93FD0A5}"/>
              </a:ext>
            </a:extLst>
          </p:cNvPr>
          <p:cNvPicPr>
            <a:picLocks noChangeAspect="1"/>
          </p:cNvPicPr>
          <p:nvPr/>
        </p:nvPicPr>
        <p:blipFill>
          <a:blip r:embed="rId2"/>
          <a:stretch>
            <a:fillRect/>
          </a:stretch>
        </p:blipFill>
        <p:spPr>
          <a:xfrm>
            <a:off x="719519" y="735496"/>
            <a:ext cx="10919203" cy="5605669"/>
          </a:xfrm>
          <a:prstGeom prst="rect">
            <a:avLst/>
          </a:prstGeom>
        </p:spPr>
      </p:pic>
    </p:spTree>
    <p:extLst>
      <p:ext uri="{BB962C8B-B14F-4D97-AF65-F5344CB8AC3E}">
        <p14:creationId xmlns:p14="http://schemas.microsoft.com/office/powerpoint/2010/main" val="28660982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47A131F-D5DE-41A5-B4CF-4F345319B4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2" name="Freeform: Shape 11">
            <a:extLst>
              <a:ext uri="{FF2B5EF4-FFF2-40B4-BE49-F238E27FC236}">
                <a16:creationId xmlns:a16="http://schemas.microsoft.com/office/drawing/2014/main" id="{3AF4666D-BD98-40A5-A75F-478B98201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dirty="0">
                <a:solidFill>
                  <a:schemeClr val="tx1">
                    <a:lumMod val="65000"/>
                    <a:lumOff val="35000"/>
                  </a:schemeClr>
                </a:solidFill>
                <a:latin typeface="AvenirNext LT Pro Medium" panose="020B0504020202020204" pitchFamily="34" charset="0"/>
              </a:rPr>
              <a:t> </a:t>
            </a:r>
          </a:p>
        </p:txBody>
      </p:sp>
      <p:sp>
        <p:nvSpPr>
          <p:cNvPr id="14" name="Freeform: Shape 13">
            <a:extLst>
              <a:ext uri="{FF2B5EF4-FFF2-40B4-BE49-F238E27FC236}">
                <a16:creationId xmlns:a16="http://schemas.microsoft.com/office/drawing/2014/main" id="{68680585-71F9-4721-A998-4974171D2E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9256" y="6172200"/>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dirty="0">
                <a:solidFill>
                  <a:schemeClr val="tx1">
                    <a:lumMod val="65000"/>
                    <a:lumOff val="35000"/>
                  </a:schemeClr>
                </a:solidFill>
                <a:latin typeface="AvenirNext LT Pro Medium" panose="020B0504020202020204" pitchFamily="34" charset="0"/>
              </a:rPr>
              <a:t> </a:t>
            </a:r>
          </a:p>
        </p:txBody>
      </p:sp>
      <p:sp>
        <p:nvSpPr>
          <p:cNvPr id="16" name="Freeform: Shape 15">
            <a:extLst>
              <a:ext uri="{FF2B5EF4-FFF2-40B4-BE49-F238E27FC236}">
                <a16:creationId xmlns:a16="http://schemas.microsoft.com/office/drawing/2014/main" id="{12BC95C2-2EEC-4F59-ABA8-660B0D059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77352"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8" name="Graphic 141">
            <a:extLst>
              <a:ext uri="{FF2B5EF4-FFF2-40B4-BE49-F238E27FC236}">
                <a16:creationId xmlns:a16="http://schemas.microsoft.com/office/drawing/2014/main" id="{03E9870D-4BBA-43AF-8D44-BBADF020CFF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15178"/>
            <a:ext cx="2198951" cy="3331254"/>
            <a:chOff x="4473129" y="923925"/>
            <a:chExt cx="3308947" cy="5012817"/>
          </a:xfrm>
          <a:noFill/>
        </p:grpSpPr>
        <p:sp>
          <p:nvSpPr>
            <p:cNvPr id="19" name="Freeform: Shape 18">
              <a:extLst>
                <a:ext uri="{FF2B5EF4-FFF2-40B4-BE49-F238E27FC236}">
                  <a16:creationId xmlns:a16="http://schemas.microsoft.com/office/drawing/2014/main" id="{34BC5055-C77D-43CD-BB1D-A77B6779CD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75000"/>
                </a:schemeClr>
              </a:solidFill>
              <a:prstDash val="lgDash"/>
              <a:round/>
            </a:ln>
          </p:spPr>
          <p:txBody>
            <a:bodyPr rtlCol="0" anchor="ctr"/>
            <a:lstStyle/>
            <a:p>
              <a:endParaRPr lang="en-US"/>
            </a:p>
          </p:txBody>
        </p:sp>
        <p:sp>
          <p:nvSpPr>
            <p:cNvPr id="20" name="Freeform: Shape 19">
              <a:extLst>
                <a:ext uri="{FF2B5EF4-FFF2-40B4-BE49-F238E27FC236}">
                  <a16:creationId xmlns:a16="http://schemas.microsoft.com/office/drawing/2014/main" id="{DB12D0B8-9385-489A-85AE-3D14AD0BA2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75000"/>
                </a:schemeClr>
              </a:solidFill>
              <a:prstDash val="lgDash"/>
              <a:round/>
            </a:ln>
          </p:spPr>
          <p:txBody>
            <a:bodyPr rtlCol="0" anchor="ctr"/>
            <a:lstStyle/>
            <a:p>
              <a:endParaRPr lang="en-US"/>
            </a:p>
          </p:txBody>
        </p:sp>
        <p:sp>
          <p:nvSpPr>
            <p:cNvPr id="21" name="Freeform: Shape 20">
              <a:extLst>
                <a:ext uri="{FF2B5EF4-FFF2-40B4-BE49-F238E27FC236}">
                  <a16:creationId xmlns:a16="http://schemas.microsoft.com/office/drawing/2014/main" id="{D158A14A-147E-4130-A5E2-38FD84B181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75000"/>
                </a:schemeClr>
              </a:solidFill>
              <a:prstDash val="lgDash"/>
              <a:round/>
            </a:ln>
          </p:spPr>
          <p:txBody>
            <a:bodyPr rtlCol="0" anchor="ctr"/>
            <a:lstStyle/>
            <a:p>
              <a:endParaRPr lang="en-US"/>
            </a:p>
          </p:txBody>
        </p:sp>
        <p:sp>
          <p:nvSpPr>
            <p:cNvPr id="22" name="Freeform: Shape 21">
              <a:extLst>
                <a:ext uri="{FF2B5EF4-FFF2-40B4-BE49-F238E27FC236}">
                  <a16:creationId xmlns:a16="http://schemas.microsoft.com/office/drawing/2014/main" id="{75B8B1EB-5E2B-472C-AE60-2EC5961F16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75000"/>
                </a:schemeClr>
              </a:solidFill>
              <a:prstDash val="lgDash"/>
              <a:round/>
            </a:ln>
          </p:spPr>
          <p:txBody>
            <a:bodyPr rtlCol="0" anchor="ctr"/>
            <a:lstStyle/>
            <a:p>
              <a:endParaRPr lang="en-US"/>
            </a:p>
          </p:txBody>
        </p:sp>
        <p:sp>
          <p:nvSpPr>
            <p:cNvPr id="23" name="Freeform: Shape 22">
              <a:extLst>
                <a:ext uri="{FF2B5EF4-FFF2-40B4-BE49-F238E27FC236}">
                  <a16:creationId xmlns:a16="http://schemas.microsoft.com/office/drawing/2014/main" id="{B4F5BD77-58D7-4B61-A666-1B4139A63A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75000"/>
                </a:schemeClr>
              </a:solidFill>
              <a:prstDash val="lgDash"/>
              <a:round/>
            </a:ln>
          </p:spPr>
          <p:txBody>
            <a:bodyPr rtlCol="0" anchor="ctr"/>
            <a:lstStyle/>
            <a:p>
              <a:endParaRPr lang="en-US"/>
            </a:p>
          </p:txBody>
        </p:sp>
        <p:sp>
          <p:nvSpPr>
            <p:cNvPr id="24" name="Freeform: Shape 23">
              <a:extLst>
                <a:ext uri="{FF2B5EF4-FFF2-40B4-BE49-F238E27FC236}">
                  <a16:creationId xmlns:a16="http://schemas.microsoft.com/office/drawing/2014/main" id="{F5CBEC6B-EDB6-40B8-8771-E5AF41B8D6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75000"/>
                </a:schemeClr>
              </a:solidFill>
              <a:prstDash val="lgDash"/>
              <a:round/>
            </a:ln>
          </p:spPr>
          <p:txBody>
            <a:bodyPr rtlCol="0" anchor="ctr"/>
            <a:lstStyle/>
            <a:p>
              <a:endParaRPr lang="en-US"/>
            </a:p>
          </p:txBody>
        </p:sp>
        <p:sp>
          <p:nvSpPr>
            <p:cNvPr id="25" name="Freeform: Shape 24">
              <a:extLst>
                <a:ext uri="{FF2B5EF4-FFF2-40B4-BE49-F238E27FC236}">
                  <a16:creationId xmlns:a16="http://schemas.microsoft.com/office/drawing/2014/main" id="{91BD0EE8-AA47-4044-9251-9F5A4B8201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75000"/>
                </a:schemeClr>
              </a:solidFill>
              <a:prstDash val="lgDash"/>
              <a:round/>
            </a:ln>
          </p:spPr>
          <p:txBody>
            <a:bodyPr rtlCol="0" anchor="ctr"/>
            <a:lstStyle/>
            <a:p>
              <a:endParaRPr lang="en-US" dirty="0"/>
            </a:p>
          </p:txBody>
        </p:sp>
      </p:grpSp>
      <p:grpSp>
        <p:nvGrpSpPr>
          <p:cNvPr id="27" name="Graphic 157">
            <a:extLst>
              <a:ext uri="{FF2B5EF4-FFF2-40B4-BE49-F238E27FC236}">
                <a16:creationId xmlns:a16="http://schemas.microsoft.com/office/drawing/2014/main" id="{C3279E8D-2BAA-4CB1-834B-09FADD54DE5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610600" y="3276600"/>
            <a:ext cx="3529260" cy="3581398"/>
            <a:chOff x="4114800" y="1423987"/>
            <a:chExt cx="3961542" cy="4007547"/>
          </a:xfrm>
          <a:noFill/>
        </p:grpSpPr>
        <p:sp>
          <p:nvSpPr>
            <p:cNvPr id="28" name="Freeform: Shape 27">
              <a:extLst>
                <a:ext uri="{FF2B5EF4-FFF2-40B4-BE49-F238E27FC236}">
                  <a16:creationId xmlns:a16="http://schemas.microsoft.com/office/drawing/2014/main" id="{3456F18E-4F61-486D-9CD6-65B30372C5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75000"/>
                </a:schemeClr>
              </a:solidFill>
              <a:prstDash val="lgDash"/>
              <a:round/>
            </a:ln>
          </p:spPr>
          <p:txBody>
            <a:bodyPr rtlCol="0" anchor="ctr"/>
            <a:lstStyle/>
            <a:p>
              <a:endParaRPr lang="en-US"/>
            </a:p>
          </p:txBody>
        </p:sp>
        <p:sp>
          <p:nvSpPr>
            <p:cNvPr id="29" name="Freeform: Shape 28">
              <a:extLst>
                <a:ext uri="{FF2B5EF4-FFF2-40B4-BE49-F238E27FC236}">
                  <a16:creationId xmlns:a16="http://schemas.microsoft.com/office/drawing/2014/main" id="{318DDF45-08F0-46B6-A0B7-133735C94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75000"/>
                </a:schemeClr>
              </a:solidFill>
              <a:prstDash val="lgDash"/>
              <a:round/>
            </a:ln>
          </p:spPr>
          <p:txBody>
            <a:bodyPr rtlCol="0" anchor="ctr"/>
            <a:lstStyle/>
            <a:p>
              <a:endParaRPr lang="en-US"/>
            </a:p>
          </p:txBody>
        </p:sp>
        <p:sp>
          <p:nvSpPr>
            <p:cNvPr id="30" name="Freeform: Shape 29">
              <a:extLst>
                <a:ext uri="{FF2B5EF4-FFF2-40B4-BE49-F238E27FC236}">
                  <a16:creationId xmlns:a16="http://schemas.microsoft.com/office/drawing/2014/main" id="{B9D0CC0F-710D-43F4-BC86-7637674201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75000"/>
                </a:schemeClr>
              </a:solidFill>
              <a:prstDash val="lgDash"/>
              <a:round/>
            </a:ln>
          </p:spPr>
          <p:txBody>
            <a:bodyPr rtlCol="0" anchor="ctr"/>
            <a:lstStyle/>
            <a:p>
              <a:endParaRPr lang="en-US"/>
            </a:p>
          </p:txBody>
        </p:sp>
        <p:sp>
          <p:nvSpPr>
            <p:cNvPr id="31" name="Freeform: Shape 30">
              <a:extLst>
                <a:ext uri="{FF2B5EF4-FFF2-40B4-BE49-F238E27FC236}">
                  <a16:creationId xmlns:a16="http://schemas.microsoft.com/office/drawing/2014/main" id="{6FB36AB6-CB81-495A-8A33-C0BCE67D6F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75000"/>
                </a:schemeClr>
              </a:solidFill>
              <a:prstDash val="lgDash"/>
              <a:round/>
            </a:ln>
          </p:spPr>
          <p:txBody>
            <a:bodyPr rtlCol="0" anchor="ctr"/>
            <a:lstStyle/>
            <a:p>
              <a:endParaRPr lang="en-US"/>
            </a:p>
          </p:txBody>
        </p:sp>
        <p:sp>
          <p:nvSpPr>
            <p:cNvPr id="32" name="Freeform: Shape 31">
              <a:extLst>
                <a:ext uri="{FF2B5EF4-FFF2-40B4-BE49-F238E27FC236}">
                  <a16:creationId xmlns:a16="http://schemas.microsoft.com/office/drawing/2014/main" id="{1993F7E6-ABF6-482D-BEA5-B4E607DDB4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75000"/>
                </a:schemeClr>
              </a:solidFill>
              <a:prstDash val="lgDash"/>
              <a:round/>
            </a:ln>
          </p:spPr>
          <p:txBody>
            <a:bodyPr rtlCol="0" anchor="ctr"/>
            <a:lstStyle/>
            <a:p>
              <a:endParaRPr lang="en-US"/>
            </a:p>
          </p:txBody>
        </p:sp>
        <p:sp>
          <p:nvSpPr>
            <p:cNvPr id="33" name="Freeform: Shape 32">
              <a:extLst>
                <a:ext uri="{FF2B5EF4-FFF2-40B4-BE49-F238E27FC236}">
                  <a16:creationId xmlns:a16="http://schemas.microsoft.com/office/drawing/2014/main" id="{DCA0B097-C21A-40B4-95E4-2FFA9697F8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75000"/>
                </a:schemeClr>
              </a:solidFill>
              <a:prstDash val="lgDash"/>
              <a:round/>
            </a:ln>
          </p:spPr>
          <p:txBody>
            <a:bodyPr rtlCol="0" anchor="ctr"/>
            <a:lstStyle/>
            <a:p>
              <a:endParaRPr lang="en-US"/>
            </a:p>
          </p:txBody>
        </p:sp>
        <p:sp>
          <p:nvSpPr>
            <p:cNvPr id="34" name="Freeform: Shape 33">
              <a:extLst>
                <a:ext uri="{FF2B5EF4-FFF2-40B4-BE49-F238E27FC236}">
                  <a16:creationId xmlns:a16="http://schemas.microsoft.com/office/drawing/2014/main" id="{AB2AF0F5-7EAA-4BAB-8DE2-D84E124170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75000"/>
                </a:schemeClr>
              </a:solidFill>
              <a:prstDash val="lgDash"/>
              <a:round/>
            </a:ln>
          </p:spPr>
          <p:txBody>
            <a:bodyPr rtlCol="0" anchor="ctr"/>
            <a:lstStyle/>
            <a:p>
              <a:endParaRPr lang="en-US"/>
            </a:p>
          </p:txBody>
        </p:sp>
      </p:grpSp>
      <p:sp useBgFill="1">
        <p:nvSpPr>
          <p:cNvPr id="36" name="Rectangle 35">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8" name="Rectangle 37">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40" name="Top left">
            <a:extLst>
              <a:ext uri="{FF2B5EF4-FFF2-40B4-BE49-F238E27FC236}">
                <a16:creationId xmlns:a16="http://schemas.microsoft.com/office/drawing/2014/main" id="{34B438D8-EF7C-445C-8B7F-953BEB1BC13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3086"/>
            <a:ext cx="2198951" cy="3349518"/>
            <a:chOff x="10849" y="-3086"/>
            <a:chExt cx="2198951" cy="3349518"/>
          </a:xfrm>
        </p:grpSpPr>
        <p:sp>
          <p:nvSpPr>
            <p:cNvPr id="41" name="Freeform: Shape 40">
              <a:extLst>
                <a:ext uri="{FF2B5EF4-FFF2-40B4-BE49-F238E27FC236}">
                  <a16:creationId xmlns:a16="http://schemas.microsoft.com/office/drawing/2014/main" id="{9FE087E2-E4B7-42FA-A441-7EDEE41B00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42" name="Freeform: Shape 41">
              <a:extLst>
                <a:ext uri="{FF2B5EF4-FFF2-40B4-BE49-F238E27FC236}">
                  <a16:creationId xmlns:a16="http://schemas.microsoft.com/office/drawing/2014/main" id="{A61B2EF2-665F-429A-9CFB-08C14FAC99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p>
              <a:endParaRPr lang="en-US"/>
            </a:p>
          </p:txBody>
        </p:sp>
        <p:sp>
          <p:nvSpPr>
            <p:cNvPr id="43" name="Freeform: Shape 42">
              <a:extLst>
                <a:ext uri="{FF2B5EF4-FFF2-40B4-BE49-F238E27FC236}">
                  <a16:creationId xmlns:a16="http://schemas.microsoft.com/office/drawing/2014/main" id="{0B0B1C71-6C49-4F64-8859-9CC59D7D98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p>
              <a:endParaRPr lang="en-US"/>
            </a:p>
          </p:txBody>
        </p:sp>
        <p:sp>
          <p:nvSpPr>
            <p:cNvPr id="44" name="Freeform: Shape 43">
              <a:extLst>
                <a:ext uri="{FF2B5EF4-FFF2-40B4-BE49-F238E27FC236}">
                  <a16:creationId xmlns:a16="http://schemas.microsoft.com/office/drawing/2014/main" id="{66BBF9FA-27D4-45DF-8D9C-623EA4106A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p>
              <a:endParaRPr lang="en-US"/>
            </a:p>
          </p:txBody>
        </p:sp>
        <p:sp>
          <p:nvSpPr>
            <p:cNvPr id="45" name="Freeform: Shape 44">
              <a:extLst>
                <a:ext uri="{FF2B5EF4-FFF2-40B4-BE49-F238E27FC236}">
                  <a16:creationId xmlns:a16="http://schemas.microsoft.com/office/drawing/2014/main" id="{0F2F0D01-71CB-4693-A192-5BA045A5CF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p>
              <a:endParaRPr lang="en-US"/>
            </a:p>
          </p:txBody>
        </p:sp>
        <p:sp>
          <p:nvSpPr>
            <p:cNvPr id="46" name="Freeform: Shape 45">
              <a:extLst>
                <a:ext uri="{FF2B5EF4-FFF2-40B4-BE49-F238E27FC236}">
                  <a16:creationId xmlns:a16="http://schemas.microsoft.com/office/drawing/2014/main" id="{E740E1FB-ACD1-41FC-9828-9B5D2CAA77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p>
              <a:endParaRPr lang="en-US"/>
            </a:p>
          </p:txBody>
        </p:sp>
        <p:sp>
          <p:nvSpPr>
            <p:cNvPr id="47" name="Freeform: Shape 46">
              <a:extLst>
                <a:ext uri="{FF2B5EF4-FFF2-40B4-BE49-F238E27FC236}">
                  <a16:creationId xmlns:a16="http://schemas.microsoft.com/office/drawing/2014/main" id="{12BABC85-DC43-42B8-8AAA-9198D7A62D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p>
              <a:endParaRPr lang="en-US"/>
            </a:p>
          </p:txBody>
        </p:sp>
        <p:sp>
          <p:nvSpPr>
            <p:cNvPr id="48" name="Freeform: Shape 47">
              <a:extLst>
                <a:ext uri="{FF2B5EF4-FFF2-40B4-BE49-F238E27FC236}">
                  <a16:creationId xmlns:a16="http://schemas.microsoft.com/office/drawing/2014/main" id="{F48F9955-240E-4180-81B8-5909B1A913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p>
              <a:endParaRPr lang="en-US" dirty="0"/>
            </a:p>
          </p:txBody>
        </p:sp>
      </p:grpSp>
      <p:sp>
        <p:nvSpPr>
          <p:cNvPr id="4" name="Text Placeholder 3">
            <a:extLst>
              <a:ext uri="{FF2B5EF4-FFF2-40B4-BE49-F238E27FC236}">
                <a16:creationId xmlns:a16="http://schemas.microsoft.com/office/drawing/2014/main" id="{13C8733D-C53C-A729-8897-AEA87D057D9E}"/>
              </a:ext>
            </a:extLst>
          </p:cNvPr>
          <p:cNvSpPr>
            <a:spLocks noGrp="1"/>
          </p:cNvSpPr>
          <p:nvPr>
            <p:ph type="body" sz="half" idx="2"/>
          </p:nvPr>
        </p:nvSpPr>
        <p:spPr>
          <a:xfrm>
            <a:off x="1273621" y="1337665"/>
            <a:ext cx="3988112" cy="3157686"/>
          </a:xfrm>
        </p:spPr>
        <p:txBody>
          <a:bodyPr vert="horz" lIns="91440" tIns="45720" rIns="91440" bIns="45720" rtlCol="0">
            <a:normAutofit/>
          </a:bodyPr>
          <a:lstStyle/>
          <a:p>
            <a:pPr indent="-228600" algn="just">
              <a:buFont typeface="Avenir Next LT Pro" panose="020B0504020202020204" pitchFamily="34" charset="0"/>
              <a:buChar char="+"/>
            </a:pPr>
            <a:r>
              <a:rPr lang="en-US" sz="2000" dirty="0"/>
              <a:t>However, many other biological traits in organisms do not follow some of the assumptions of Mendelian inheritance, such as the flower color in snapdragons</a:t>
            </a:r>
          </a:p>
        </p:txBody>
      </p:sp>
      <p:pic>
        <p:nvPicPr>
          <p:cNvPr id="5" name="Picture Placeholder 4">
            <a:extLst>
              <a:ext uri="{FF2B5EF4-FFF2-40B4-BE49-F238E27FC236}">
                <a16:creationId xmlns:a16="http://schemas.microsoft.com/office/drawing/2014/main" id="{F72AE2EF-2AB1-892F-467B-64254B9DC333}"/>
              </a:ext>
            </a:extLst>
          </p:cNvPr>
          <p:cNvPicPr>
            <a:picLocks noGrp="1" noChangeAspect="1"/>
          </p:cNvPicPr>
          <p:nvPr>
            <p:ph type="pic" idx="1"/>
          </p:nvPr>
        </p:nvPicPr>
        <p:blipFill>
          <a:blip r:embed="rId2"/>
          <a:srcRect l="13469" r="13469"/>
          <a:stretch>
            <a:fillRect/>
          </a:stretch>
        </p:blipFill>
        <p:spPr>
          <a:xfrm>
            <a:off x="5602903" y="902077"/>
            <a:ext cx="6387190" cy="5048592"/>
          </a:xfrm>
          <a:prstGeom prst="rect">
            <a:avLst/>
          </a:prstGeom>
        </p:spPr>
      </p:pic>
      <p:grpSp>
        <p:nvGrpSpPr>
          <p:cNvPr id="50" name="Bottom Right">
            <a:extLst>
              <a:ext uri="{FF2B5EF4-FFF2-40B4-BE49-F238E27FC236}">
                <a16:creationId xmlns:a16="http://schemas.microsoft.com/office/drawing/2014/main" id="{284021E3-6F46-410C-BF43-B2DED736558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sp>
          <p:nvSpPr>
            <p:cNvPr id="51" name="Freeform: Shape 50">
              <a:extLst>
                <a:ext uri="{FF2B5EF4-FFF2-40B4-BE49-F238E27FC236}">
                  <a16:creationId xmlns:a16="http://schemas.microsoft.com/office/drawing/2014/main" id="{A48AF179-3265-4A10-A62C-92B7E186C3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39256" y="6178637"/>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52" name="Graphic 157">
              <a:extLst>
                <a:ext uri="{FF2B5EF4-FFF2-40B4-BE49-F238E27FC236}">
                  <a16:creationId xmlns:a16="http://schemas.microsoft.com/office/drawing/2014/main" id="{30DF5C12-B34D-4E70-8FD0-D98069994E4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54" name="Freeform: Shape 53">
                <a:extLst>
                  <a:ext uri="{FF2B5EF4-FFF2-40B4-BE49-F238E27FC236}">
                    <a16:creationId xmlns:a16="http://schemas.microsoft.com/office/drawing/2014/main" id="{9589785B-0300-4D1C-BEFB-DCA5AA0450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endParaRPr lang="en-US"/>
              </a:p>
            </p:txBody>
          </p:sp>
          <p:sp>
            <p:nvSpPr>
              <p:cNvPr id="55" name="Freeform: Shape 54">
                <a:extLst>
                  <a:ext uri="{FF2B5EF4-FFF2-40B4-BE49-F238E27FC236}">
                    <a16:creationId xmlns:a16="http://schemas.microsoft.com/office/drawing/2014/main" id="{7F41DF3E-3189-428F-B4FE-AACA351306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endParaRPr lang="en-US"/>
              </a:p>
            </p:txBody>
          </p:sp>
          <p:sp>
            <p:nvSpPr>
              <p:cNvPr id="56" name="Freeform: Shape 55">
                <a:extLst>
                  <a:ext uri="{FF2B5EF4-FFF2-40B4-BE49-F238E27FC236}">
                    <a16:creationId xmlns:a16="http://schemas.microsoft.com/office/drawing/2014/main" id="{7C51D846-61EF-4EB5-BE03-65A572A2EA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endParaRPr lang="en-US"/>
              </a:p>
            </p:txBody>
          </p:sp>
          <p:sp>
            <p:nvSpPr>
              <p:cNvPr id="57" name="Freeform: Shape 56">
                <a:extLst>
                  <a:ext uri="{FF2B5EF4-FFF2-40B4-BE49-F238E27FC236}">
                    <a16:creationId xmlns:a16="http://schemas.microsoft.com/office/drawing/2014/main" id="{C5417C86-AA6B-4AD4-BD75-694E8E073E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endParaRPr lang="en-US"/>
              </a:p>
            </p:txBody>
          </p:sp>
          <p:sp>
            <p:nvSpPr>
              <p:cNvPr id="58" name="Freeform: Shape 57">
                <a:extLst>
                  <a:ext uri="{FF2B5EF4-FFF2-40B4-BE49-F238E27FC236}">
                    <a16:creationId xmlns:a16="http://schemas.microsoft.com/office/drawing/2014/main" id="{51D5067E-85F6-4202-AFB5-41F9C9EA74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endParaRPr lang="en-US"/>
              </a:p>
            </p:txBody>
          </p:sp>
          <p:sp>
            <p:nvSpPr>
              <p:cNvPr id="59" name="Freeform: Shape 58">
                <a:extLst>
                  <a:ext uri="{FF2B5EF4-FFF2-40B4-BE49-F238E27FC236}">
                    <a16:creationId xmlns:a16="http://schemas.microsoft.com/office/drawing/2014/main" id="{A9598395-257E-4B18-949B-50F109866B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endParaRPr lang="en-US"/>
              </a:p>
            </p:txBody>
          </p:sp>
          <p:sp>
            <p:nvSpPr>
              <p:cNvPr id="60" name="Freeform: Shape 59">
                <a:extLst>
                  <a:ext uri="{FF2B5EF4-FFF2-40B4-BE49-F238E27FC236}">
                    <a16:creationId xmlns:a16="http://schemas.microsoft.com/office/drawing/2014/main" id="{39DDA522-37EB-48B3-9B62-748F75D368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endParaRPr lang="en-US"/>
              </a:p>
            </p:txBody>
          </p:sp>
        </p:grpSp>
        <p:sp>
          <p:nvSpPr>
            <p:cNvPr id="53" name="Freeform: Shape 52">
              <a:extLst>
                <a:ext uri="{FF2B5EF4-FFF2-40B4-BE49-F238E27FC236}">
                  <a16:creationId xmlns:a16="http://schemas.microsoft.com/office/drawing/2014/main" id="{B9D8F012-98AD-4320-BA44-DE1CE4E4DF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179507924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B6274B-AA92-B45A-1DE3-8D5A1F6B39D8}"/>
              </a:ext>
            </a:extLst>
          </p:cNvPr>
          <p:cNvPicPr>
            <a:picLocks noChangeAspect="1"/>
          </p:cNvPicPr>
          <p:nvPr/>
        </p:nvPicPr>
        <p:blipFill>
          <a:blip r:embed="rId2"/>
          <a:stretch>
            <a:fillRect/>
          </a:stretch>
        </p:blipFill>
        <p:spPr>
          <a:xfrm>
            <a:off x="563401" y="619433"/>
            <a:ext cx="11125016" cy="5691915"/>
          </a:xfrm>
          <a:prstGeom prst="rect">
            <a:avLst/>
          </a:prstGeom>
        </p:spPr>
      </p:pic>
    </p:spTree>
    <p:extLst>
      <p:ext uri="{BB962C8B-B14F-4D97-AF65-F5344CB8AC3E}">
        <p14:creationId xmlns:p14="http://schemas.microsoft.com/office/powerpoint/2010/main" val="363645185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3D22566-072D-F8E3-FE03-676BF77FA22F}"/>
              </a:ext>
            </a:extLst>
          </p:cNvPr>
          <p:cNvPicPr>
            <a:picLocks noChangeAspect="1"/>
          </p:cNvPicPr>
          <p:nvPr/>
        </p:nvPicPr>
        <p:blipFill>
          <a:blip r:embed="rId2"/>
          <a:stretch>
            <a:fillRect/>
          </a:stretch>
        </p:blipFill>
        <p:spPr>
          <a:xfrm>
            <a:off x="688210" y="664815"/>
            <a:ext cx="10910755" cy="5676350"/>
          </a:xfrm>
          <a:prstGeom prst="rect">
            <a:avLst/>
          </a:prstGeom>
        </p:spPr>
      </p:pic>
    </p:spTree>
    <p:extLst>
      <p:ext uri="{BB962C8B-B14F-4D97-AF65-F5344CB8AC3E}">
        <p14:creationId xmlns:p14="http://schemas.microsoft.com/office/powerpoint/2010/main" val="333500476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CA83387-E1BE-E0A6-0046-7F653AF77752}"/>
              </a:ext>
            </a:extLst>
          </p:cNvPr>
          <p:cNvPicPr>
            <a:picLocks noChangeAspect="1"/>
          </p:cNvPicPr>
          <p:nvPr/>
        </p:nvPicPr>
        <p:blipFill>
          <a:blip r:embed="rId2"/>
          <a:stretch>
            <a:fillRect/>
          </a:stretch>
        </p:blipFill>
        <p:spPr>
          <a:xfrm>
            <a:off x="672143" y="610481"/>
            <a:ext cx="10857248" cy="5601476"/>
          </a:xfrm>
          <a:prstGeom prst="rect">
            <a:avLst/>
          </a:prstGeom>
        </p:spPr>
      </p:pic>
    </p:spTree>
    <p:extLst>
      <p:ext uri="{BB962C8B-B14F-4D97-AF65-F5344CB8AC3E}">
        <p14:creationId xmlns:p14="http://schemas.microsoft.com/office/powerpoint/2010/main" val="313250991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7B75247-7AB0-E257-CCA9-DAFB763ECF11}"/>
              </a:ext>
            </a:extLst>
          </p:cNvPr>
          <p:cNvPicPr>
            <a:picLocks noChangeAspect="1"/>
          </p:cNvPicPr>
          <p:nvPr/>
        </p:nvPicPr>
        <p:blipFill>
          <a:blip r:embed="rId2"/>
          <a:stretch>
            <a:fillRect/>
          </a:stretch>
        </p:blipFill>
        <p:spPr>
          <a:xfrm>
            <a:off x="678270" y="477301"/>
            <a:ext cx="11010147" cy="5913560"/>
          </a:xfrm>
          <a:prstGeom prst="rect">
            <a:avLst/>
          </a:prstGeom>
        </p:spPr>
      </p:pic>
    </p:spTree>
    <p:extLst>
      <p:ext uri="{BB962C8B-B14F-4D97-AF65-F5344CB8AC3E}">
        <p14:creationId xmlns:p14="http://schemas.microsoft.com/office/powerpoint/2010/main" val="342876971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0B2B138-5C43-69ED-9481-AB6690560A07}"/>
              </a:ext>
            </a:extLst>
          </p:cNvPr>
          <p:cNvPicPr>
            <a:picLocks noChangeAspect="1"/>
          </p:cNvPicPr>
          <p:nvPr/>
        </p:nvPicPr>
        <p:blipFill>
          <a:blip r:embed="rId2"/>
          <a:stretch>
            <a:fillRect/>
          </a:stretch>
        </p:blipFill>
        <p:spPr>
          <a:xfrm>
            <a:off x="658392" y="643283"/>
            <a:ext cx="10960451" cy="5668065"/>
          </a:xfrm>
          <a:prstGeom prst="rect">
            <a:avLst/>
          </a:prstGeom>
        </p:spPr>
      </p:pic>
    </p:spTree>
    <p:extLst>
      <p:ext uri="{BB962C8B-B14F-4D97-AF65-F5344CB8AC3E}">
        <p14:creationId xmlns:p14="http://schemas.microsoft.com/office/powerpoint/2010/main" val="282217381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CB49BE0-D733-5662-767A-440DEDC4627A}"/>
              </a:ext>
            </a:extLst>
          </p:cNvPr>
          <p:cNvPicPr>
            <a:picLocks noChangeAspect="1"/>
          </p:cNvPicPr>
          <p:nvPr/>
        </p:nvPicPr>
        <p:blipFill>
          <a:blip r:embed="rId2"/>
          <a:stretch>
            <a:fillRect/>
          </a:stretch>
        </p:blipFill>
        <p:spPr>
          <a:xfrm>
            <a:off x="409914" y="515728"/>
            <a:ext cx="11348077" cy="5885072"/>
          </a:xfrm>
          <a:prstGeom prst="rect">
            <a:avLst/>
          </a:prstGeom>
        </p:spPr>
      </p:pic>
    </p:spTree>
    <p:extLst>
      <p:ext uri="{BB962C8B-B14F-4D97-AF65-F5344CB8AC3E}">
        <p14:creationId xmlns:p14="http://schemas.microsoft.com/office/powerpoint/2010/main" val="234763639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6C57BD6-D86A-3BD6-11BE-D85BBFD79017}"/>
              </a:ext>
            </a:extLst>
          </p:cNvPr>
          <p:cNvPicPr>
            <a:picLocks noChangeAspect="1"/>
          </p:cNvPicPr>
          <p:nvPr/>
        </p:nvPicPr>
        <p:blipFill>
          <a:blip r:embed="rId2"/>
          <a:stretch>
            <a:fillRect/>
          </a:stretch>
        </p:blipFill>
        <p:spPr>
          <a:xfrm>
            <a:off x="656074" y="619776"/>
            <a:ext cx="10823622" cy="5552424"/>
          </a:xfrm>
          <a:prstGeom prst="rect">
            <a:avLst/>
          </a:prstGeom>
        </p:spPr>
      </p:pic>
    </p:spTree>
    <p:extLst>
      <p:ext uri="{BB962C8B-B14F-4D97-AF65-F5344CB8AC3E}">
        <p14:creationId xmlns:p14="http://schemas.microsoft.com/office/powerpoint/2010/main" val="334454583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5FE1370-6929-8C10-D621-0253A6FC7D64}"/>
              </a:ext>
            </a:extLst>
          </p:cNvPr>
          <p:cNvPicPr>
            <a:picLocks noChangeAspect="1"/>
          </p:cNvPicPr>
          <p:nvPr/>
        </p:nvPicPr>
        <p:blipFill>
          <a:blip r:embed="rId2"/>
          <a:stretch>
            <a:fillRect/>
          </a:stretch>
        </p:blipFill>
        <p:spPr>
          <a:xfrm>
            <a:off x="685800" y="634985"/>
            <a:ext cx="10928838" cy="5721853"/>
          </a:xfrm>
          <a:prstGeom prst="rect">
            <a:avLst/>
          </a:prstGeom>
        </p:spPr>
      </p:pic>
    </p:spTree>
    <p:extLst>
      <p:ext uri="{BB962C8B-B14F-4D97-AF65-F5344CB8AC3E}">
        <p14:creationId xmlns:p14="http://schemas.microsoft.com/office/powerpoint/2010/main" val="112006302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6F28137-C3D5-0B41-2D6C-1070A8E2418B}"/>
              </a:ext>
            </a:extLst>
          </p:cNvPr>
          <p:cNvPicPr>
            <a:picLocks noChangeAspect="1"/>
          </p:cNvPicPr>
          <p:nvPr/>
        </p:nvPicPr>
        <p:blipFill>
          <a:blip r:embed="rId2"/>
          <a:stretch>
            <a:fillRect/>
          </a:stretch>
        </p:blipFill>
        <p:spPr>
          <a:xfrm>
            <a:off x="852613" y="816403"/>
            <a:ext cx="10612556" cy="5601982"/>
          </a:xfrm>
          <a:prstGeom prst="rect">
            <a:avLst/>
          </a:prstGeom>
        </p:spPr>
      </p:pic>
    </p:spTree>
    <p:extLst>
      <p:ext uri="{BB962C8B-B14F-4D97-AF65-F5344CB8AC3E}">
        <p14:creationId xmlns:p14="http://schemas.microsoft.com/office/powerpoint/2010/main" val="354062382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BB07600-2132-4643-0E96-531C32359975}"/>
              </a:ext>
            </a:extLst>
          </p:cNvPr>
          <p:cNvPicPr>
            <a:picLocks noChangeAspect="1"/>
          </p:cNvPicPr>
          <p:nvPr/>
        </p:nvPicPr>
        <p:blipFill>
          <a:blip r:embed="rId2"/>
          <a:stretch>
            <a:fillRect/>
          </a:stretch>
        </p:blipFill>
        <p:spPr>
          <a:xfrm>
            <a:off x="784912" y="688329"/>
            <a:ext cx="10715425" cy="5624547"/>
          </a:xfrm>
          <a:prstGeom prst="rect">
            <a:avLst/>
          </a:prstGeom>
        </p:spPr>
      </p:pic>
    </p:spTree>
    <p:extLst>
      <p:ext uri="{BB962C8B-B14F-4D97-AF65-F5344CB8AC3E}">
        <p14:creationId xmlns:p14="http://schemas.microsoft.com/office/powerpoint/2010/main" val="42827389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93962A-5328-83E5-D63D-7EE9999CAA7C}"/>
              </a:ext>
            </a:extLst>
          </p:cNvPr>
          <p:cNvSpPr>
            <a:spLocks noGrp="1"/>
          </p:cNvSpPr>
          <p:nvPr>
            <p:ph type="title"/>
          </p:nvPr>
        </p:nvSpPr>
        <p:spPr>
          <a:xfrm>
            <a:off x="838200" y="2341505"/>
            <a:ext cx="10515600" cy="2852737"/>
          </a:xfrm>
        </p:spPr>
        <p:txBody>
          <a:bodyPr>
            <a:normAutofit fontScale="90000"/>
          </a:bodyPr>
          <a:lstStyle/>
          <a:p>
            <a:r>
              <a:rPr lang="en-US" dirty="0"/>
              <a:t>How are traits that do not follow Mendel’s assumptions inherited?</a:t>
            </a:r>
            <a:br>
              <a:rPr lang="en-US" dirty="0"/>
            </a:br>
            <a:endParaRPr lang="en-PH" dirty="0"/>
          </a:p>
        </p:txBody>
      </p:sp>
    </p:spTree>
    <p:extLst>
      <p:ext uri="{BB962C8B-B14F-4D97-AF65-F5344CB8AC3E}">
        <p14:creationId xmlns:p14="http://schemas.microsoft.com/office/powerpoint/2010/main" val="346801162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89C0B53-DECE-0833-8BB0-EF61BBFD126E}"/>
              </a:ext>
            </a:extLst>
          </p:cNvPr>
          <p:cNvPicPr>
            <a:picLocks noChangeAspect="1"/>
          </p:cNvPicPr>
          <p:nvPr/>
        </p:nvPicPr>
        <p:blipFill>
          <a:blip r:embed="rId2"/>
          <a:stretch>
            <a:fillRect/>
          </a:stretch>
        </p:blipFill>
        <p:spPr>
          <a:xfrm>
            <a:off x="728348" y="937044"/>
            <a:ext cx="10622521" cy="5472548"/>
          </a:xfrm>
          <a:prstGeom prst="rect">
            <a:avLst/>
          </a:prstGeom>
        </p:spPr>
      </p:pic>
    </p:spTree>
    <p:extLst>
      <p:ext uri="{BB962C8B-B14F-4D97-AF65-F5344CB8AC3E}">
        <p14:creationId xmlns:p14="http://schemas.microsoft.com/office/powerpoint/2010/main" val="299750609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C4FA631-EA99-E225-8FF2-2A5207CC27BA}"/>
              </a:ext>
            </a:extLst>
          </p:cNvPr>
          <p:cNvPicPr>
            <a:picLocks noChangeAspect="1"/>
          </p:cNvPicPr>
          <p:nvPr/>
        </p:nvPicPr>
        <p:blipFill>
          <a:blip r:embed="rId2"/>
          <a:stretch>
            <a:fillRect/>
          </a:stretch>
        </p:blipFill>
        <p:spPr>
          <a:xfrm>
            <a:off x="855250" y="740492"/>
            <a:ext cx="10812141" cy="5502046"/>
          </a:xfrm>
          <a:prstGeom prst="rect">
            <a:avLst/>
          </a:prstGeom>
        </p:spPr>
      </p:pic>
    </p:spTree>
    <p:extLst>
      <p:ext uri="{BB962C8B-B14F-4D97-AF65-F5344CB8AC3E}">
        <p14:creationId xmlns:p14="http://schemas.microsoft.com/office/powerpoint/2010/main" val="37792336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8199D1C-627C-D894-D9A7-A210A90C3CF7}"/>
              </a:ext>
            </a:extLst>
          </p:cNvPr>
          <p:cNvPicPr>
            <a:picLocks noChangeAspect="1"/>
          </p:cNvPicPr>
          <p:nvPr/>
        </p:nvPicPr>
        <p:blipFill>
          <a:blip r:embed="rId2"/>
          <a:stretch>
            <a:fillRect/>
          </a:stretch>
        </p:blipFill>
        <p:spPr>
          <a:xfrm>
            <a:off x="754725" y="799872"/>
            <a:ext cx="10824744" cy="5433874"/>
          </a:xfrm>
          <a:prstGeom prst="rect">
            <a:avLst/>
          </a:prstGeom>
        </p:spPr>
      </p:pic>
    </p:spTree>
    <p:extLst>
      <p:ext uri="{BB962C8B-B14F-4D97-AF65-F5344CB8AC3E}">
        <p14:creationId xmlns:p14="http://schemas.microsoft.com/office/powerpoint/2010/main" val="120615913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904D60-F167-37E2-F290-80E927532D88}"/>
              </a:ext>
            </a:extLst>
          </p:cNvPr>
          <p:cNvSpPr>
            <a:spLocks noGrp="1"/>
          </p:cNvSpPr>
          <p:nvPr>
            <p:ph type="title"/>
          </p:nvPr>
        </p:nvSpPr>
        <p:spPr/>
        <p:txBody>
          <a:bodyPr/>
          <a:lstStyle/>
          <a:p>
            <a:r>
              <a:rPr lang="en-PH" dirty="0"/>
              <a:t>GENETIC INTERACTION</a:t>
            </a:r>
          </a:p>
        </p:txBody>
      </p:sp>
      <p:sp>
        <p:nvSpPr>
          <p:cNvPr id="3" name="Text Placeholder 2">
            <a:extLst>
              <a:ext uri="{FF2B5EF4-FFF2-40B4-BE49-F238E27FC236}">
                <a16:creationId xmlns:a16="http://schemas.microsoft.com/office/drawing/2014/main" id="{58F5AB83-7E79-FDD0-91B3-96F6939D2099}"/>
              </a:ext>
            </a:extLst>
          </p:cNvPr>
          <p:cNvSpPr>
            <a:spLocks noGrp="1"/>
          </p:cNvSpPr>
          <p:nvPr>
            <p:ph type="body" idx="1"/>
          </p:nvPr>
        </p:nvSpPr>
        <p:spPr/>
        <p:txBody>
          <a:bodyPr/>
          <a:lstStyle/>
          <a:p>
            <a:endParaRPr lang="en-PH"/>
          </a:p>
        </p:txBody>
      </p:sp>
    </p:spTree>
    <p:extLst>
      <p:ext uri="{BB962C8B-B14F-4D97-AF65-F5344CB8AC3E}">
        <p14:creationId xmlns:p14="http://schemas.microsoft.com/office/powerpoint/2010/main" val="271463160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601433F-0ADB-715C-9AA7-7D248B78F969}"/>
              </a:ext>
            </a:extLst>
          </p:cNvPr>
          <p:cNvPicPr>
            <a:picLocks noChangeAspect="1"/>
          </p:cNvPicPr>
          <p:nvPr/>
        </p:nvPicPr>
        <p:blipFill>
          <a:blip r:embed="rId3"/>
          <a:stretch>
            <a:fillRect/>
          </a:stretch>
        </p:blipFill>
        <p:spPr>
          <a:xfrm>
            <a:off x="696989" y="708257"/>
            <a:ext cx="10768179" cy="5595828"/>
          </a:xfrm>
          <a:prstGeom prst="rect">
            <a:avLst/>
          </a:prstGeom>
        </p:spPr>
      </p:pic>
    </p:spTree>
    <p:extLst>
      <p:ext uri="{BB962C8B-B14F-4D97-AF65-F5344CB8AC3E}">
        <p14:creationId xmlns:p14="http://schemas.microsoft.com/office/powerpoint/2010/main" val="369058149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DB8986-DA38-7FAF-53A3-8275B251395D}"/>
              </a:ext>
            </a:extLst>
          </p:cNvPr>
          <p:cNvSpPr>
            <a:spLocks noGrp="1"/>
          </p:cNvSpPr>
          <p:nvPr>
            <p:ph type="title"/>
          </p:nvPr>
        </p:nvSpPr>
        <p:spPr>
          <a:xfrm>
            <a:off x="838200" y="2856895"/>
            <a:ext cx="10515600" cy="2852737"/>
          </a:xfrm>
        </p:spPr>
        <p:txBody>
          <a:bodyPr>
            <a:normAutofit fontScale="90000"/>
          </a:bodyPr>
          <a:lstStyle/>
          <a:p>
            <a:r>
              <a:rPr lang="en-US" dirty="0"/>
              <a:t>How do genes from two different loci interact to control the expression of one phenotypic trait?</a:t>
            </a:r>
            <a:br>
              <a:rPr lang="en-US" dirty="0"/>
            </a:br>
            <a:endParaRPr lang="en-PH" dirty="0"/>
          </a:p>
        </p:txBody>
      </p:sp>
    </p:spTree>
    <p:extLst>
      <p:ext uri="{BB962C8B-B14F-4D97-AF65-F5344CB8AC3E}">
        <p14:creationId xmlns:p14="http://schemas.microsoft.com/office/powerpoint/2010/main" val="166079850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EF8568F-9D8F-1CE3-272A-B19FC25B4F28}"/>
              </a:ext>
            </a:extLst>
          </p:cNvPr>
          <p:cNvSpPr>
            <a:spLocks noGrp="1"/>
          </p:cNvSpPr>
          <p:nvPr>
            <p:ph idx="1"/>
          </p:nvPr>
        </p:nvSpPr>
        <p:spPr>
          <a:xfrm>
            <a:off x="838200" y="947651"/>
            <a:ext cx="10515600" cy="5229312"/>
          </a:xfrm>
        </p:spPr>
        <p:txBody>
          <a:bodyPr>
            <a:normAutofit lnSpcReduction="10000"/>
          </a:bodyPr>
          <a:lstStyle/>
          <a:p>
            <a:pPr marL="57150" lvl="0" indent="0" algn="just" rtl="0">
              <a:lnSpc>
                <a:spcPct val="115000"/>
              </a:lnSpc>
              <a:spcBef>
                <a:spcPts val="0"/>
              </a:spcBef>
              <a:spcAft>
                <a:spcPts val="0"/>
              </a:spcAft>
              <a:buClr>
                <a:schemeClr val="dk1"/>
              </a:buClr>
              <a:buSzPts val="1100"/>
              <a:buFont typeface="Arial"/>
              <a:buNone/>
            </a:pPr>
            <a:r>
              <a:rPr lang="en-US" sz="2800" dirty="0">
                <a:solidFill>
                  <a:srgbClr val="172D7B"/>
                </a:solidFill>
                <a:latin typeface="Open Sans"/>
                <a:ea typeface="Open Sans"/>
                <a:cs typeface="Open Sans"/>
                <a:sym typeface="Open Sans"/>
              </a:rPr>
              <a:t>The relationship between epistatic and hypostatic genes is like the relationship between dominant and recessive alleles of a locus.</a:t>
            </a:r>
          </a:p>
          <a:p>
            <a:pPr marL="57150" lvl="0" indent="0" algn="just" rtl="0">
              <a:lnSpc>
                <a:spcPct val="115000"/>
              </a:lnSpc>
              <a:spcBef>
                <a:spcPts val="0"/>
              </a:spcBef>
              <a:spcAft>
                <a:spcPts val="0"/>
              </a:spcAft>
              <a:buClr>
                <a:schemeClr val="dk1"/>
              </a:buClr>
              <a:buSzPts val="1100"/>
              <a:buFont typeface="Arial"/>
              <a:buNone/>
            </a:pPr>
            <a:endParaRPr lang="en-US" sz="2800" dirty="0">
              <a:solidFill>
                <a:srgbClr val="172D7B"/>
              </a:solidFill>
              <a:latin typeface="Open Sans"/>
              <a:ea typeface="Open Sans"/>
              <a:cs typeface="Open Sans"/>
              <a:sym typeface="Open Sans"/>
            </a:endParaRPr>
          </a:p>
          <a:p>
            <a:pPr marL="0" marR="135467" lvl="0" indent="0" algn="just" rtl="0">
              <a:lnSpc>
                <a:spcPct val="115000"/>
              </a:lnSpc>
              <a:spcBef>
                <a:spcPts val="0"/>
              </a:spcBef>
              <a:spcAft>
                <a:spcPts val="0"/>
              </a:spcAft>
              <a:buClr>
                <a:schemeClr val="dk1"/>
              </a:buClr>
              <a:buSzPts val="1100"/>
              <a:buFont typeface="Arial"/>
              <a:buNone/>
            </a:pPr>
            <a:endParaRPr lang="en-US" sz="1800" dirty="0">
              <a:solidFill>
                <a:schemeClr val="dk1"/>
              </a:solidFill>
              <a:latin typeface="Open Sans"/>
              <a:ea typeface="Open Sans"/>
              <a:cs typeface="Open Sans"/>
              <a:sym typeface="Open Sans"/>
            </a:endParaRPr>
          </a:p>
          <a:p>
            <a:pPr marL="0" marR="135467" lvl="0" indent="0" algn="just" rtl="0">
              <a:lnSpc>
                <a:spcPct val="115000"/>
              </a:lnSpc>
              <a:spcBef>
                <a:spcPts val="0"/>
              </a:spcBef>
              <a:spcAft>
                <a:spcPts val="0"/>
              </a:spcAft>
              <a:buClr>
                <a:schemeClr val="dk1"/>
              </a:buClr>
              <a:buSzPts val="1100"/>
              <a:buFont typeface="Arial"/>
              <a:buNone/>
            </a:pPr>
            <a:r>
              <a:rPr lang="en-US" sz="2800" dirty="0">
                <a:solidFill>
                  <a:srgbClr val="172D7B"/>
                </a:solidFill>
                <a:latin typeface="Open Sans"/>
                <a:ea typeface="Open Sans"/>
                <a:cs typeface="Open Sans"/>
                <a:sym typeface="Open Sans"/>
              </a:rPr>
              <a:t>In complete dominance, the dominant allele completely masks the expression of the recessive allele in a heterozygous individual. In epistatic interaction, two loci are already involved. It may be the recessive allele </a:t>
            </a:r>
            <a:r>
              <a:rPr lang="en-US" sz="2800" i="1" dirty="0">
                <a:solidFill>
                  <a:srgbClr val="172D7B"/>
                </a:solidFill>
                <a:latin typeface="Open Sans"/>
                <a:ea typeface="Open Sans"/>
                <a:cs typeface="Open Sans"/>
                <a:sym typeface="Open Sans"/>
              </a:rPr>
              <a:t>a</a:t>
            </a:r>
            <a:r>
              <a:rPr lang="en-US" sz="2800" dirty="0">
                <a:solidFill>
                  <a:srgbClr val="172D7B"/>
                </a:solidFill>
                <a:latin typeface="Open Sans"/>
                <a:ea typeface="Open Sans"/>
                <a:cs typeface="Open Sans"/>
                <a:sym typeface="Open Sans"/>
              </a:rPr>
              <a:t> that masks the expression of the alleles </a:t>
            </a:r>
            <a:r>
              <a:rPr lang="en-US" sz="2800" i="1" dirty="0">
                <a:solidFill>
                  <a:srgbClr val="172D7B"/>
                </a:solidFill>
                <a:latin typeface="Open Sans"/>
                <a:ea typeface="Open Sans"/>
                <a:cs typeface="Open Sans"/>
                <a:sym typeface="Open Sans"/>
              </a:rPr>
              <a:t>B</a:t>
            </a:r>
            <a:r>
              <a:rPr lang="en-US" sz="2800" dirty="0">
                <a:solidFill>
                  <a:srgbClr val="172D7B"/>
                </a:solidFill>
                <a:latin typeface="Open Sans"/>
                <a:ea typeface="Open Sans"/>
                <a:cs typeface="Open Sans"/>
                <a:sym typeface="Open Sans"/>
              </a:rPr>
              <a:t> and </a:t>
            </a:r>
            <a:r>
              <a:rPr lang="en-US" sz="2800" i="1" dirty="0">
                <a:solidFill>
                  <a:srgbClr val="172D7B"/>
                </a:solidFill>
                <a:latin typeface="Open Sans"/>
                <a:ea typeface="Open Sans"/>
                <a:cs typeface="Open Sans"/>
                <a:sym typeface="Open Sans"/>
              </a:rPr>
              <a:t>b</a:t>
            </a:r>
            <a:r>
              <a:rPr lang="en-US" sz="2800" dirty="0">
                <a:solidFill>
                  <a:srgbClr val="172D7B"/>
                </a:solidFill>
                <a:latin typeface="Open Sans"/>
                <a:ea typeface="Open Sans"/>
                <a:cs typeface="Open Sans"/>
                <a:sym typeface="Open Sans"/>
              </a:rPr>
              <a:t>. In this case, allele </a:t>
            </a:r>
            <a:r>
              <a:rPr lang="en-US" sz="2800" i="1" dirty="0">
                <a:solidFill>
                  <a:srgbClr val="172D7B"/>
                </a:solidFill>
                <a:latin typeface="Open Sans"/>
                <a:ea typeface="Open Sans"/>
                <a:cs typeface="Open Sans"/>
                <a:sym typeface="Open Sans"/>
              </a:rPr>
              <a:t>a</a:t>
            </a:r>
            <a:r>
              <a:rPr lang="en-US" sz="2800" dirty="0">
                <a:solidFill>
                  <a:srgbClr val="172D7B"/>
                </a:solidFill>
                <a:latin typeface="Open Sans"/>
                <a:ea typeface="Open Sans"/>
                <a:cs typeface="Open Sans"/>
                <a:sym typeface="Open Sans"/>
              </a:rPr>
              <a:t> is epistatic over hypostatic alleles </a:t>
            </a:r>
            <a:r>
              <a:rPr lang="en-US" sz="2800" i="1" dirty="0">
                <a:solidFill>
                  <a:srgbClr val="172D7B"/>
                </a:solidFill>
                <a:latin typeface="Open Sans"/>
                <a:ea typeface="Open Sans"/>
                <a:cs typeface="Open Sans"/>
                <a:sym typeface="Open Sans"/>
              </a:rPr>
              <a:t>B</a:t>
            </a:r>
            <a:r>
              <a:rPr lang="en-US" sz="2800" dirty="0">
                <a:solidFill>
                  <a:srgbClr val="172D7B"/>
                </a:solidFill>
                <a:latin typeface="Open Sans"/>
                <a:ea typeface="Open Sans"/>
                <a:cs typeface="Open Sans"/>
                <a:sym typeface="Open Sans"/>
              </a:rPr>
              <a:t> and </a:t>
            </a:r>
            <a:r>
              <a:rPr lang="en-US" sz="2800" i="1" dirty="0">
                <a:solidFill>
                  <a:srgbClr val="172D7B"/>
                </a:solidFill>
                <a:latin typeface="Open Sans"/>
                <a:ea typeface="Open Sans"/>
                <a:cs typeface="Open Sans"/>
                <a:sym typeface="Open Sans"/>
              </a:rPr>
              <a:t>b</a:t>
            </a:r>
            <a:r>
              <a:rPr lang="en-US" sz="2800" dirty="0">
                <a:solidFill>
                  <a:srgbClr val="172D7B"/>
                </a:solidFill>
                <a:latin typeface="Open Sans"/>
                <a:ea typeface="Open Sans"/>
                <a:cs typeface="Open Sans"/>
                <a:sym typeface="Open Sans"/>
              </a:rPr>
              <a:t>.</a:t>
            </a:r>
            <a:endParaRPr lang="en-US" sz="3600" dirty="0">
              <a:solidFill>
                <a:srgbClr val="172D7B"/>
              </a:solidFill>
              <a:latin typeface="Open Sans"/>
              <a:ea typeface="Open Sans"/>
              <a:cs typeface="Open Sans"/>
              <a:sym typeface="Open Sans"/>
            </a:endParaRPr>
          </a:p>
          <a:p>
            <a:endParaRPr lang="en-PH" dirty="0"/>
          </a:p>
        </p:txBody>
      </p:sp>
    </p:spTree>
    <p:extLst>
      <p:ext uri="{BB962C8B-B14F-4D97-AF65-F5344CB8AC3E}">
        <p14:creationId xmlns:p14="http://schemas.microsoft.com/office/powerpoint/2010/main" val="104001381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0C1802-0B99-E544-5CB9-5C76B60741E3}"/>
              </a:ext>
            </a:extLst>
          </p:cNvPr>
          <p:cNvPicPr>
            <a:picLocks noChangeAspect="1"/>
          </p:cNvPicPr>
          <p:nvPr/>
        </p:nvPicPr>
        <p:blipFill>
          <a:blip r:embed="rId2"/>
          <a:stretch>
            <a:fillRect/>
          </a:stretch>
        </p:blipFill>
        <p:spPr>
          <a:xfrm>
            <a:off x="571021" y="629126"/>
            <a:ext cx="10990864" cy="5657374"/>
          </a:xfrm>
          <a:prstGeom prst="rect">
            <a:avLst/>
          </a:prstGeom>
        </p:spPr>
      </p:pic>
    </p:spTree>
    <p:extLst>
      <p:ext uri="{BB962C8B-B14F-4D97-AF65-F5344CB8AC3E}">
        <p14:creationId xmlns:p14="http://schemas.microsoft.com/office/powerpoint/2010/main" val="291151302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17DC0C0-71B6-339C-93AC-E16E6BD6D271}"/>
              </a:ext>
            </a:extLst>
          </p:cNvPr>
          <p:cNvPicPr>
            <a:picLocks noChangeAspect="1"/>
          </p:cNvPicPr>
          <p:nvPr/>
        </p:nvPicPr>
        <p:blipFill>
          <a:blip r:embed="rId2"/>
          <a:stretch>
            <a:fillRect/>
          </a:stretch>
        </p:blipFill>
        <p:spPr>
          <a:xfrm>
            <a:off x="827702" y="733758"/>
            <a:ext cx="10619883" cy="5570327"/>
          </a:xfrm>
          <a:prstGeom prst="rect">
            <a:avLst/>
          </a:prstGeom>
        </p:spPr>
      </p:pic>
    </p:spTree>
    <p:extLst>
      <p:ext uri="{BB962C8B-B14F-4D97-AF65-F5344CB8AC3E}">
        <p14:creationId xmlns:p14="http://schemas.microsoft.com/office/powerpoint/2010/main" val="314317501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0321CE2-2D9D-137F-1252-434F7413DFE6}"/>
              </a:ext>
            </a:extLst>
          </p:cNvPr>
          <p:cNvPicPr>
            <a:picLocks noChangeAspect="1"/>
          </p:cNvPicPr>
          <p:nvPr/>
        </p:nvPicPr>
        <p:blipFill>
          <a:blip r:embed="rId2"/>
          <a:stretch>
            <a:fillRect/>
          </a:stretch>
        </p:blipFill>
        <p:spPr>
          <a:xfrm>
            <a:off x="758535" y="722042"/>
            <a:ext cx="10812141" cy="5713927"/>
          </a:xfrm>
          <a:prstGeom prst="rect">
            <a:avLst/>
          </a:prstGeom>
        </p:spPr>
      </p:pic>
    </p:spTree>
    <p:extLst>
      <p:ext uri="{BB962C8B-B14F-4D97-AF65-F5344CB8AC3E}">
        <p14:creationId xmlns:p14="http://schemas.microsoft.com/office/powerpoint/2010/main" val="20520613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D8439FF-5FA4-7501-0240-60A0906C5D4B}"/>
              </a:ext>
            </a:extLst>
          </p:cNvPr>
          <p:cNvPicPr>
            <a:picLocks noChangeAspect="1"/>
          </p:cNvPicPr>
          <p:nvPr/>
        </p:nvPicPr>
        <p:blipFill>
          <a:blip r:embed="rId2"/>
          <a:stretch>
            <a:fillRect/>
          </a:stretch>
        </p:blipFill>
        <p:spPr>
          <a:xfrm>
            <a:off x="490918" y="337327"/>
            <a:ext cx="11187560" cy="6331830"/>
          </a:xfrm>
          <a:prstGeom prst="rect">
            <a:avLst/>
          </a:prstGeom>
        </p:spPr>
      </p:pic>
    </p:spTree>
    <p:extLst>
      <p:ext uri="{BB962C8B-B14F-4D97-AF65-F5344CB8AC3E}">
        <p14:creationId xmlns:p14="http://schemas.microsoft.com/office/powerpoint/2010/main" val="264140433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A7E2025-D434-A7DE-3E9C-7EACBD38AB5B}"/>
              </a:ext>
            </a:extLst>
          </p:cNvPr>
          <p:cNvPicPr>
            <a:picLocks noChangeAspect="1"/>
          </p:cNvPicPr>
          <p:nvPr/>
        </p:nvPicPr>
        <p:blipFill>
          <a:blip r:embed="rId2"/>
          <a:stretch>
            <a:fillRect/>
          </a:stretch>
        </p:blipFill>
        <p:spPr>
          <a:xfrm>
            <a:off x="669441" y="788569"/>
            <a:ext cx="10910028" cy="5585853"/>
          </a:xfrm>
          <a:prstGeom prst="rect">
            <a:avLst/>
          </a:prstGeom>
        </p:spPr>
      </p:pic>
    </p:spTree>
    <p:extLst>
      <p:ext uri="{BB962C8B-B14F-4D97-AF65-F5344CB8AC3E}">
        <p14:creationId xmlns:p14="http://schemas.microsoft.com/office/powerpoint/2010/main" val="404393132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398522A-9078-BACE-37BF-90AF3CEFEE67}"/>
              </a:ext>
            </a:extLst>
          </p:cNvPr>
          <p:cNvPicPr>
            <a:picLocks noChangeAspect="1"/>
          </p:cNvPicPr>
          <p:nvPr/>
        </p:nvPicPr>
        <p:blipFill>
          <a:blip r:embed="rId2"/>
          <a:stretch>
            <a:fillRect/>
          </a:stretch>
        </p:blipFill>
        <p:spPr>
          <a:xfrm>
            <a:off x="749744" y="703571"/>
            <a:ext cx="10750594" cy="5635683"/>
          </a:xfrm>
          <a:prstGeom prst="rect">
            <a:avLst/>
          </a:prstGeom>
        </p:spPr>
      </p:pic>
    </p:spTree>
    <p:extLst>
      <p:ext uri="{BB962C8B-B14F-4D97-AF65-F5344CB8AC3E}">
        <p14:creationId xmlns:p14="http://schemas.microsoft.com/office/powerpoint/2010/main" val="311660429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6DA48F5-1123-3133-B1B1-0C46EB8D5773}"/>
              </a:ext>
            </a:extLst>
          </p:cNvPr>
          <p:cNvPicPr>
            <a:picLocks noChangeAspect="1"/>
          </p:cNvPicPr>
          <p:nvPr/>
        </p:nvPicPr>
        <p:blipFill>
          <a:blip r:embed="rId2"/>
          <a:stretch>
            <a:fillRect/>
          </a:stretch>
        </p:blipFill>
        <p:spPr>
          <a:xfrm>
            <a:off x="701971" y="612123"/>
            <a:ext cx="10763198" cy="5604039"/>
          </a:xfrm>
          <a:prstGeom prst="rect">
            <a:avLst/>
          </a:prstGeom>
        </p:spPr>
      </p:pic>
    </p:spTree>
    <p:extLst>
      <p:ext uri="{BB962C8B-B14F-4D97-AF65-F5344CB8AC3E}">
        <p14:creationId xmlns:p14="http://schemas.microsoft.com/office/powerpoint/2010/main" val="286803972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87C7260-937F-9567-1C5D-3781120702FE}"/>
              </a:ext>
            </a:extLst>
          </p:cNvPr>
          <p:cNvPicPr>
            <a:picLocks noChangeAspect="1"/>
          </p:cNvPicPr>
          <p:nvPr/>
        </p:nvPicPr>
        <p:blipFill>
          <a:blip r:embed="rId2"/>
          <a:stretch>
            <a:fillRect/>
          </a:stretch>
        </p:blipFill>
        <p:spPr>
          <a:xfrm>
            <a:off x="718385" y="641433"/>
            <a:ext cx="10667653" cy="5495598"/>
          </a:xfrm>
          <a:prstGeom prst="rect">
            <a:avLst/>
          </a:prstGeom>
        </p:spPr>
      </p:pic>
    </p:spTree>
    <p:extLst>
      <p:ext uri="{BB962C8B-B14F-4D97-AF65-F5344CB8AC3E}">
        <p14:creationId xmlns:p14="http://schemas.microsoft.com/office/powerpoint/2010/main" val="367901131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5061250-127C-0DE0-A639-9F2AE65B7980}"/>
              </a:ext>
            </a:extLst>
          </p:cNvPr>
          <p:cNvPicPr>
            <a:picLocks noChangeAspect="1"/>
          </p:cNvPicPr>
          <p:nvPr/>
        </p:nvPicPr>
        <p:blipFill>
          <a:blip r:embed="rId2"/>
          <a:stretch>
            <a:fillRect/>
          </a:stretch>
        </p:blipFill>
        <p:spPr>
          <a:xfrm>
            <a:off x="801326" y="725556"/>
            <a:ext cx="10655051" cy="5385098"/>
          </a:xfrm>
          <a:prstGeom prst="rect">
            <a:avLst/>
          </a:prstGeom>
        </p:spPr>
      </p:pic>
    </p:spTree>
    <p:extLst>
      <p:ext uri="{BB962C8B-B14F-4D97-AF65-F5344CB8AC3E}">
        <p14:creationId xmlns:p14="http://schemas.microsoft.com/office/powerpoint/2010/main" val="194236136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1D016E6-E859-25F4-A67D-C0082F7C88A5}"/>
              </a:ext>
            </a:extLst>
          </p:cNvPr>
          <p:cNvPicPr>
            <a:picLocks noChangeAspect="1"/>
          </p:cNvPicPr>
          <p:nvPr/>
        </p:nvPicPr>
        <p:blipFill>
          <a:blip r:embed="rId2"/>
          <a:stretch>
            <a:fillRect/>
          </a:stretch>
        </p:blipFill>
        <p:spPr>
          <a:xfrm>
            <a:off x="740951" y="688329"/>
            <a:ext cx="10820934" cy="5580585"/>
          </a:xfrm>
          <a:prstGeom prst="rect">
            <a:avLst/>
          </a:prstGeom>
        </p:spPr>
      </p:pic>
    </p:spTree>
    <p:extLst>
      <p:ext uri="{BB962C8B-B14F-4D97-AF65-F5344CB8AC3E}">
        <p14:creationId xmlns:p14="http://schemas.microsoft.com/office/powerpoint/2010/main" val="151756641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58B94F9-2E72-A507-1E21-40501F407F57}"/>
              </a:ext>
            </a:extLst>
          </p:cNvPr>
          <p:cNvPicPr>
            <a:picLocks noChangeAspect="1"/>
          </p:cNvPicPr>
          <p:nvPr/>
        </p:nvPicPr>
        <p:blipFill>
          <a:blip r:embed="rId2"/>
          <a:stretch>
            <a:fillRect/>
          </a:stretch>
        </p:blipFill>
        <p:spPr>
          <a:xfrm>
            <a:off x="631633" y="636156"/>
            <a:ext cx="10939044" cy="5571213"/>
          </a:xfrm>
          <a:prstGeom prst="rect">
            <a:avLst/>
          </a:prstGeom>
        </p:spPr>
      </p:pic>
    </p:spTree>
    <p:extLst>
      <p:ext uri="{BB962C8B-B14F-4D97-AF65-F5344CB8AC3E}">
        <p14:creationId xmlns:p14="http://schemas.microsoft.com/office/powerpoint/2010/main" val="107590860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256F547-34F8-24AB-AFD0-57C150FBE714}"/>
              </a:ext>
            </a:extLst>
          </p:cNvPr>
          <p:cNvPicPr>
            <a:picLocks noChangeAspect="1"/>
          </p:cNvPicPr>
          <p:nvPr/>
        </p:nvPicPr>
        <p:blipFill>
          <a:blip r:embed="rId2"/>
          <a:stretch>
            <a:fillRect/>
          </a:stretch>
        </p:blipFill>
        <p:spPr>
          <a:xfrm>
            <a:off x="626651" y="621210"/>
            <a:ext cx="10900064" cy="5709252"/>
          </a:xfrm>
          <a:prstGeom prst="rect">
            <a:avLst/>
          </a:prstGeom>
        </p:spPr>
      </p:pic>
    </p:spTree>
    <p:extLst>
      <p:ext uri="{BB962C8B-B14F-4D97-AF65-F5344CB8AC3E}">
        <p14:creationId xmlns:p14="http://schemas.microsoft.com/office/powerpoint/2010/main" val="318196421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F5B1E5B-4CCC-6C65-D679-C11FA7AB8E34}"/>
              </a:ext>
            </a:extLst>
          </p:cNvPr>
          <p:cNvPicPr>
            <a:picLocks noChangeAspect="1"/>
          </p:cNvPicPr>
          <p:nvPr/>
        </p:nvPicPr>
        <p:blipFill>
          <a:blip r:embed="rId2"/>
          <a:stretch>
            <a:fillRect/>
          </a:stretch>
        </p:blipFill>
        <p:spPr>
          <a:xfrm>
            <a:off x="661820" y="555854"/>
            <a:ext cx="10829725" cy="5695477"/>
          </a:xfrm>
          <a:prstGeom prst="rect">
            <a:avLst/>
          </a:prstGeom>
        </p:spPr>
      </p:pic>
    </p:spTree>
    <p:extLst>
      <p:ext uri="{BB962C8B-B14F-4D97-AF65-F5344CB8AC3E}">
        <p14:creationId xmlns:p14="http://schemas.microsoft.com/office/powerpoint/2010/main" val="301383947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D4C6348-CDA6-1C76-7A51-0668334AB18D}"/>
              </a:ext>
            </a:extLst>
          </p:cNvPr>
          <p:cNvPicPr>
            <a:picLocks noChangeAspect="1"/>
          </p:cNvPicPr>
          <p:nvPr/>
        </p:nvPicPr>
        <p:blipFill>
          <a:blip r:embed="rId3"/>
          <a:stretch>
            <a:fillRect/>
          </a:stretch>
        </p:blipFill>
        <p:spPr>
          <a:xfrm>
            <a:off x="644236" y="559664"/>
            <a:ext cx="10970402" cy="5814759"/>
          </a:xfrm>
          <a:prstGeom prst="rect">
            <a:avLst/>
          </a:prstGeom>
        </p:spPr>
      </p:pic>
    </p:spTree>
    <p:extLst>
      <p:ext uri="{BB962C8B-B14F-4D97-AF65-F5344CB8AC3E}">
        <p14:creationId xmlns:p14="http://schemas.microsoft.com/office/powerpoint/2010/main" val="5061144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0" name="Rectangle 49">
            <a:extLst>
              <a:ext uri="{FF2B5EF4-FFF2-40B4-BE49-F238E27FC236}">
                <a16:creationId xmlns:a16="http://schemas.microsoft.com/office/drawing/2014/main" id="{3A6C273A-38F2-4D34-98BF-47B248862B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52" name="Rectangle 51">
            <a:extLst>
              <a:ext uri="{FF2B5EF4-FFF2-40B4-BE49-F238E27FC236}">
                <a16:creationId xmlns:a16="http://schemas.microsoft.com/office/drawing/2014/main" id="{2E2CF659-EE5D-432C-B47F-10AC4A48A3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54" name="Rectangle 53">
            <a:extLst>
              <a:ext uri="{FF2B5EF4-FFF2-40B4-BE49-F238E27FC236}">
                <a16:creationId xmlns:a16="http://schemas.microsoft.com/office/drawing/2014/main" id="{683AA549-1F0C-46E0-AAD8-DC3DC6CA61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0638" y="557190"/>
            <a:ext cx="10938762" cy="574234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CFCBC5A3-1EC8-AA1A-2308-1C47896D0A41}"/>
              </a:ext>
            </a:extLst>
          </p:cNvPr>
          <p:cNvPicPr>
            <a:picLocks noChangeAspect="1"/>
          </p:cNvPicPr>
          <p:nvPr/>
        </p:nvPicPr>
        <p:blipFill>
          <a:blip r:embed="rId2">
            <a:alphaModFix amt="90000"/>
          </a:blip>
          <a:srcRect r="4200" b="1"/>
          <a:stretch/>
        </p:blipFill>
        <p:spPr>
          <a:xfrm>
            <a:off x="623686" y="565465"/>
            <a:ext cx="10931938" cy="5734064"/>
          </a:xfrm>
          <a:prstGeom prst="rect">
            <a:avLst/>
          </a:prstGeom>
        </p:spPr>
      </p:pic>
      <p:grpSp>
        <p:nvGrpSpPr>
          <p:cNvPr id="56" name="Group 55">
            <a:extLst>
              <a:ext uri="{FF2B5EF4-FFF2-40B4-BE49-F238E27FC236}">
                <a16:creationId xmlns:a16="http://schemas.microsoft.com/office/drawing/2014/main" id="{7B2F7E43-35EC-4103-9D95-2ACDB00387C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grpSp>
          <p:nvGrpSpPr>
            <p:cNvPr id="57" name="Graphic 157">
              <a:extLst>
                <a:ext uri="{FF2B5EF4-FFF2-40B4-BE49-F238E27FC236}">
                  <a16:creationId xmlns:a16="http://schemas.microsoft.com/office/drawing/2014/main" id="{4CBE545A-C704-48FA-8193-05D4FDAA210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59" name="Freeform: Shape 58">
                <a:extLst>
                  <a:ext uri="{FF2B5EF4-FFF2-40B4-BE49-F238E27FC236}">
                    <a16:creationId xmlns:a16="http://schemas.microsoft.com/office/drawing/2014/main" id="{DFC12F8B-A54C-43DD-B393-14555547B6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bg2">
                    <a:alpha val="35000"/>
                  </a:schemeClr>
                </a:solidFill>
                <a:prstDash val="lgDash"/>
                <a:round/>
              </a:ln>
            </p:spPr>
            <p:txBody>
              <a:bodyPr rtlCol="0" anchor="ctr"/>
              <a:lstStyle/>
              <a:p>
                <a:endParaRPr lang="en-US"/>
              </a:p>
            </p:txBody>
          </p:sp>
          <p:sp>
            <p:nvSpPr>
              <p:cNvPr id="60" name="Freeform: Shape 59">
                <a:extLst>
                  <a:ext uri="{FF2B5EF4-FFF2-40B4-BE49-F238E27FC236}">
                    <a16:creationId xmlns:a16="http://schemas.microsoft.com/office/drawing/2014/main" id="{E3B33274-B053-4224-A5A0-B90126BFFF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bg2">
                    <a:alpha val="35000"/>
                  </a:schemeClr>
                </a:solidFill>
                <a:prstDash val="lgDash"/>
                <a:round/>
              </a:ln>
            </p:spPr>
            <p:txBody>
              <a:bodyPr rtlCol="0" anchor="ctr"/>
              <a:lstStyle/>
              <a:p>
                <a:endParaRPr lang="en-US"/>
              </a:p>
            </p:txBody>
          </p:sp>
          <p:sp>
            <p:nvSpPr>
              <p:cNvPr id="61" name="Freeform: Shape 60">
                <a:extLst>
                  <a:ext uri="{FF2B5EF4-FFF2-40B4-BE49-F238E27FC236}">
                    <a16:creationId xmlns:a16="http://schemas.microsoft.com/office/drawing/2014/main" id="{1C7170C7-58C1-4C2A-BCB1-A35DA8E12D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bg2">
                    <a:alpha val="35000"/>
                  </a:schemeClr>
                </a:solidFill>
                <a:prstDash val="lgDash"/>
                <a:round/>
              </a:ln>
            </p:spPr>
            <p:txBody>
              <a:bodyPr rtlCol="0" anchor="ctr"/>
              <a:lstStyle/>
              <a:p>
                <a:endParaRPr lang="en-US"/>
              </a:p>
            </p:txBody>
          </p:sp>
          <p:sp>
            <p:nvSpPr>
              <p:cNvPr id="62" name="Freeform: Shape 61">
                <a:extLst>
                  <a:ext uri="{FF2B5EF4-FFF2-40B4-BE49-F238E27FC236}">
                    <a16:creationId xmlns:a16="http://schemas.microsoft.com/office/drawing/2014/main" id="{5931EDD4-C978-4F30-9A9D-2C5D3B3E4B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bg2">
                    <a:alpha val="35000"/>
                  </a:schemeClr>
                </a:solidFill>
                <a:prstDash val="lgDash"/>
                <a:round/>
              </a:ln>
            </p:spPr>
            <p:txBody>
              <a:bodyPr rtlCol="0" anchor="ctr"/>
              <a:lstStyle/>
              <a:p>
                <a:endParaRPr lang="en-US"/>
              </a:p>
            </p:txBody>
          </p:sp>
          <p:sp>
            <p:nvSpPr>
              <p:cNvPr id="63" name="Freeform: Shape 62">
                <a:extLst>
                  <a:ext uri="{FF2B5EF4-FFF2-40B4-BE49-F238E27FC236}">
                    <a16:creationId xmlns:a16="http://schemas.microsoft.com/office/drawing/2014/main" id="{3E984CF3-8D55-4CD4-8256-69FDFE61C1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bg2">
                    <a:alpha val="35000"/>
                  </a:schemeClr>
                </a:solidFill>
                <a:prstDash val="lgDash"/>
                <a:round/>
              </a:ln>
            </p:spPr>
            <p:txBody>
              <a:bodyPr rtlCol="0" anchor="ctr"/>
              <a:lstStyle/>
              <a:p>
                <a:endParaRPr lang="en-US"/>
              </a:p>
            </p:txBody>
          </p:sp>
          <p:sp>
            <p:nvSpPr>
              <p:cNvPr id="64" name="Freeform: Shape 63">
                <a:extLst>
                  <a:ext uri="{FF2B5EF4-FFF2-40B4-BE49-F238E27FC236}">
                    <a16:creationId xmlns:a16="http://schemas.microsoft.com/office/drawing/2014/main" id="{E9CC4F5D-4692-4689-807E-46C4886AD3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bg2">
                    <a:alpha val="35000"/>
                  </a:schemeClr>
                </a:solidFill>
                <a:prstDash val="lgDash"/>
                <a:round/>
              </a:ln>
            </p:spPr>
            <p:txBody>
              <a:bodyPr rtlCol="0" anchor="ctr"/>
              <a:lstStyle/>
              <a:p>
                <a:endParaRPr lang="en-US"/>
              </a:p>
            </p:txBody>
          </p:sp>
          <p:sp>
            <p:nvSpPr>
              <p:cNvPr id="65" name="Freeform: Shape 64">
                <a:extLst>
                  <a:ext uri="{FF2B5EF4-FFF2-40B4-BE49-F238E27FC236}">
                    <a16:creationId xmlns:a16="http://schemas.microsoft.com/office/drawing/2014/main" id="{B872E016-A490-4CAF-AAC9-3EE29CBD43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bg2">
                    <a:alpha val="35000"/>
                  </a:schemeClr>
                </a:solidFill>
                <a:prstDash val="lgDash"/>
                <a:round/>
              </a:ln>
            </p:spPr>
            <p:txBody>
              <a:bodyPr rtlCol="0" anchor="ctr"/>
              <a:lstStyle/>
              <a:p>
                <a:endParaRPr lang="en-US"/>
              </a:p>
            </p:txBody>
          </p:sp>
        </p:grpSp>
        <p:sp>
          <p:nvSpPr>
            <p:cNvPr id="58" name="Freeform: Shape 57">
              <a:extLst>
                <a:ext uri="{FF2B5EF4-FFF2-40B4-BE49-F238E27FC236}">
                  <a16:creationId xmlns:a16="http://schemas.microsoft.com/office/drawing/2014/main" id="{594A6B7E-847F-437A-BC2F-A78EE3F87D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67" name="Footer Placeholder 42">
            <a:extLst>
              <a:ext uri="{FF2B5EF4-FFF2-40B4-BE49-F238E27FC236}">
                <a16:creationId xmlns:a16="http://schemas.microsoft.com/office/drawing/2014/main" id="{03E51277-1095-412F-913B-8FA8021AA626}"/>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cap="all" spc="200">
              <a:latin typeface="Segoe UI Semilight" panose="020B0402040204020203" pitchFamily="34" charset="0"/>
              <a:cs typeface="Segoe UI Semilight" panose="020B0402040204020203" pitchFamily="34" charset="0"/>
            </a:endParaRPr>
          </a:p>
        </p:txBody>
      </p:sp>
      <p:grpSp>
        <p:nvGrpSpPr>
          <p:cNvPr id="69" name="Graphic 3">
            <a:extLst>
              <a:ext uri="{FF2B5EF4-FFF2-40B4-BE49-F238E27FC236}">
                <a16:creationId xmlns:a16="http://schemas.microsoft.com/office/drawing/2014/main" id="{96F2112D-BBBE-46A6-B66D-A3F02ED3284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087"/>
            <a:ext cx="7921775" cy="6887020"/>
            <a:chOff x="3662362" y="1504950"/>
            <a:chExt cx="4411694" cy="3835431"/>
          </a:xfrm>
          <a:noFill/>
        </p:grpSpPr>
        <p:sp>
          <p:nvSpPr>
            <p:cNvPr id="70" name="Freeform: Shape 69">
              <a:extLst>
                <a:ext uri="{FF2B5EF4-FFF2-40B4-BE49-F238E27FC236}">
                  <a16:creationId xmlns:a16="http://schemas.microsoft.com/office/drawing/2014/main" id="{712269F1-E4D6-4EEB-8A0F-059FAFC408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595342" y="1540859"/>
              <a:ext cx="2478714" cy="3799522"/>
            </a:xfrm>
            <a:custGeom>
              <a:avLst/>
              <a:gdLst>
                <a:gd name="connsiteX0" fmla="*/ 545711 w 2478714"/>
                <a:gd name="connsiteY0" fmla="*/ 3799523 h 3799522"/>
                <a:gd name="connsiteX1" fmla="*/ 280820 w 2478714"/>
                <a:gd name="connsiteY1" fmla="*/ 3178874 h 3799522"/>
                <a:gd name="connsiteX2" fmla="*/ 43076 w 2478714"/>
                <a:gd name="connsiteY2" fmla="*/ 2663762 h 3799522"/>
                <a:gd name="connsiteX3" fmla="*/ 3167 w 2478714"/>
                <a:gd name="connsiteY3" fmla="*/ 2344769 h 3799522"/>
                <a:gd name="connsiteX4" fmla="*/ 117943 w 2478714"/>
                <a:gd name="connsiteY4" fmla="*/ 1976723 h 3799522"/>
                <a:gd name="connsiteX5" fmla="*/ 224242 w 2478714"/>
                <a:gd name="connsiteY5" fmla="*/ 1744123 h 3799522"/>
                <a:gd name="connsiteX6" fmla="*/ 447222 w 2478714"/>
                <a:gd name="connsiteY6" fmla="*/ 1569244 h 3799522"/>
                <a:gd name="connsiteX7" fmla="*/ 708588 w 2478714"/>
                <a:gd name="connsiteY7" fmla="*/ 1598295 h 3799522"/>
                <a:gd name="connsiteX8" fmla="*/ 1024532 w 2478714"/>
                <a:gd name="connsiteY8" fmla="*/ 1741837 h 3799522"/>
                <a:gd name="connsiteX9" fmla="*/ 1538692 w 2478714"/>
                <a:gd name="connsiteY9" fmla="*/ 1773460 h 3799522"/>
                <a:gd name="connsiteX10" fmla="*/ 1869019 w 2478714"/>
                <a:gd name="connsiteY10" fmla="*/ 1650016 h 3799522"/>
                <a:gd name="connsiteX11" fmla="*/ 2124670 w 2478714"/>
                <a:gd name="connsiteY11" fmla="*/ 1515047 h 3799522"/>
                <a:gd name="connsiteX12" fmla="*/ 2334410 w 2478714"/>
                <a:gd name="connsiteY12" fmla="*/ 1305401 h 3799522"/>
                <a:gd name="connsiteX13" fmla="*/ 2430232 w 2478714"/>
                <a:gd name="connsiteY13" fmla="*/ 933164 h 3799522"/>
                <a:gd name="connsiteX14" fmla="*/ 2430232 w 2478714"/>
                <a:gd name="connsiteY14" fmla="*/ 571786 h 3799522"/>
                <a:gd name="connsiteX15" fmla="*/ 2445472 w 2478714"/>
                <a:gd name="connsiteY15" fmla="*/ 315659 h 3799522"/>
                <a:gd name="connsiteX16" fmla="*/ 2478714 w 2478714"/>
                <a:gd name="connsiteY16" fmla="*/ 0 h 3799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78714" h="3799522">
                  <a:moveTo>
                    <a:pt x="545711" y="3799523"/>
                  </a:moveTo>
                  <a:cubicBezTo>
                    <a:pt x="492847" y="3532346"/>
                    <a:pt x="330541" y="3270313"/>
                    <a:pt x="280820" y="3178874"/>
                  </a:cubicBezTo>
                  <a:cubicBezTo>
                    <a:pt x="190047" y="3012281"/>
                    <a:pt x="98988" y="2844832"/>
                    <a:pt x="43076" y="2663762"/>
                  </a:cubicBezTo>
                  <a:cubicBezTo>
                    <a:pt x="11072" y="2560130"/>
                    <a:pt x="-7882" y="2452402"/>
                    <a:pt x="3167" y="2344769"/>
                  </a:cubicBezTo>
                  <a:cubicBezTo>
                    <a:pt x="16311" y="2216468"/>
                    <a:pt x="71175" y="2097310"/>
                    <a:pt x="117943" y="1976723"/>
                  </a:cubicBezTo>
                  <a:cubicBezTo>
                    <a:pt x="148899" y="1896904"/>
                    <a:pt x="177569" y="1815751"/>
                    <a:pt x="224242" y="1744123"/>
                  </a:cubicBezTo>
                  <a:cubicBezTo>
                    <a:pt x="277677" y="1662017"/>
                    <a:pt x="352829" y="1593437"/>
                    <a:pt x="447222" y="1569244"/>
                  </a:cubicBezTo>
                  <a:cubicBezTo>
                    <a:pt x="534090" y="1547051"/>
                    <a:pt x="624387" y="1565910"/>
                    <a:pt x="708588" y="1598295"/>
                  </a:cubicBezTo>
                  <a:cubicBezTo>
                    <a:pt x="816697" y="1640015"/>
                    <a:pt x="915948" y="1701546"/>
                    <a:pt x="1024532" y="1741837"/>
                  </a:cubicBezTo>
                  <a:cubicBezTo>
                    <a:pt x="1188743" y="1802797"/>
                    <a:pt x="1367814" y="1811750"/>
                    <a:pt x="1538692" y="1773460"/>
                  </a:cubicBezTo>
                  <a:cubicBezTo>
                    <a:pt x="1653659" y="1747647"/>
                    <a:pt x="1761863" y="1699355"/>
                    <a:pt x="1869019" y="1650016"/>
                  </a:cubicBezTo>
                  <a:cubicBezTo>
                    <a:pt x="1956744" y="1609630"/>
                    <a:pt x="2044279" y="1568291"/>
                    <a:pt x="2124670" y="1515047"/>
                  </a:cubicBezTo>
                  <a:cubicBezTo>
                    <a:pt x="2208204" y="1459706"/>
                    <a:pt x="2282976" y="1391222"/>
                    <a:pt x="2334410" y="1305401"/>
                  </a:cubicBezTo>
                  <a:cubicBezTo>
                    <a:pt x="2401181" y="1194054"/>
                    <a:pt x="2423565" y="1063276"/>
                    <a:pt x="2430232" y="933164"/>
                  </a:cubicBezTo>
                  <a:cubicBezTo>
                    <a:pt x="2436423" y="812864"/>
                    <a:pt x="2428517" y="692277"/>
                    <a:pt x="2430232" y="571786"/>
                  </a:cubicBezTo>
                  <a:cubicBezTo>
                    <a:pt x="2431470" y="486251"/>
                    <a:pt x="2438233" y="400907"/>
                    <a:pt x="2445472" y="315659"/>
                  </a:cubicBezTo>
                  <a:cubicBezTo>
                    <a:pt x="2454426" y="210217"/>
                    <a:pt x="2463284" y="104680"/>
                    <a:pt x="2478714" y="0"/>
                  </a:cubicBezTo>
                </a:path>
              </a:pathLst>
            </a:custGeom>
            <a:noFill/>
            <a:ln w="9525" cap="rnd">
              <a:solidFill>
                <a:schemeClr val="bg2">
                  <a:alpha val="25000"/>
                </a:schemeClr>
              </a:solidFill>
              <a:prstDash val="lgDash"/>
              <a:round/>
            </a:ln>
          </p:spPr>
          <p:txBody>
            <a:bodyPr rtlCol="0" anchor="ctr"/>
            <a:lstStyle/>
            <a:p>
              <a:endParaRPr lang="en-US"/>
            </a:p>
          </p:txBody>
        </p:sp>
        <p:sp>
          <p:nvSpPr>
            <p:cNvPr id="71" name="Freeform: Shape 70">
              <a:extLst>
                <a:ext uri="{FF2B5EF4-FFF2-40B4-BE49-F238E27FC236}">
                  <a16:creationId xmlns:a16="http://schemas.microsoft.com/office/drawing/2014/main" id="{088D87B2-D2A4-4577-89DC-7AF275C017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71982" y="2388008"/>
              <a:ext cx="2302192" cy="2952373"/>
            </a:xfrm>
            <a:custGeom>
              <a:avLst/>
              <a:gdLst>
                <a:gd name="connsiteX0" fmla="*/ 2302193 w 2302192"/>
                <a:gd name="connsiteY0" fmla="*/ 2952373 h 2952373"/>
                <a:gd name="connsiteX1" fmla="*/ 2022729 w 2302192"/>
                <a:gd name="connsiteY1" fmla="*/ 2442309 h 2952373"/>
                <a:gd name="connsiteX2" fmla="*/ 1834039 w 2302192"/>
                <a:gd name="connsiteY2" fmla="*/ 1937199 h 2952373"/>
                <a:gd name="connsiteX3" fmla="*/ 1789748 w 2302192"/>
                <a:gd name="connsiteY3" fmla="*/ 1609063 h 2952373"/>
                <a:gd name="connsiteX4" fmla="*/ 1870139 w 2302192"/>
                <a:gd name="connsiteY4" fmla="*/ 1183962 h 2952373"/>
                <a:gd name="connsiteX5" fmla="*/ 2021110 w 2302192"/>
                <a:gd name="connsiteY5" fmla="*/ 743621 h 2952373"/>
                <a:gd name="connsiteX6" fmla="*/ 2010061 w 2302192"/>
                <a:gd name="connsiteY6" fmla="*/ 342047 h 2952373"/>
                <a:gd name="connsiteX7" fmla="*/ 1867376 w 2302192"/>
                <a:gd name="connsiteY7" fmla="*/ 55440 h 2952373"/>
                <a:gd name="connsiteX8" fmla="*/ 1652683 w 2302192"/>
                <a:gd name="connsiteY8" fmla="*/ 2862 h 2952373"/>
                <a:gd name="connsiteX9" fmla="*/ 1295305 w 2302192"/>
                <a:gd name="connsiteY9" fmla="*/ 234129 h 2952373"/>
                <a:gd name="connsiteX10" fmla="*/ 812101 w 2302192"/>
                <a:gd name="connsiteY10" fmla="*/ 886401 h 2952373"/>
                <a:gd name="connsiteX11" fmla="*/ 668846 w 2302192"/>
                <a:gd name="connsiteY11" fmla="*/ 1126145 h 2952373"/>
                <a:gd name="connsiteX12" fmla="*/ 498443 w 2302192"/>
                <a:gd name="connsiteY12" fmla="*/ 1405799 h 2952373"/>
                <a:gd name="connsiteX13" fmla="*/ 355759 w 2302192"/>
                <a:gd name="connsiteY13" fmla="*/ 1634304 h 2952373"/>
                <a:gd name="connsiteX14" fmla="*/ 161449 w 2302192"/>
                <a:gd name="connsiteY14" fmla="*/ 1913576 h 2952373"/>
                <a:gd name="connsiteX15" fmla="*/ 0 w 2302192"/>
                <a:gd name="connsiteY15" fmla="*/ 2189802 h 2952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302192" h="2952373">
                  <a:moveTo>
                    <a:pt x="2302193" y="2952373"/>
                  </a:moveTo>
                  <a:cubicBezTo>
                    <a:pt x="2141125" y="2809308"/>
                    <a:pt x="2070068" y="2504603"/>
                    <a:pt x="2022729" y="2442309"/>
                  </a:cubicBezTo>
                  <a:cubicBezTo>
                    <a:pt x="1884140" y="2259810"/>
                    <a:pt x="1887760" y="2160274"/>
                    <a:pt x="1834039" y="1937199"/>
                  </a:cubicBezTo>
                  <a:cubicBezTo>
                    <a:pt x="1808131" y="1829376"/>
                    <a:pt x="1789367" y="1719838"/>
                    <a:pt x="1789748" y="1609063"/>
                  </a:cubicBezTo>
                  <a:cubicBezTo>
                    <a:pt x="1790224" y="1464092"/>
                    <a:pt x="1822418" y="1321122"/>
                    <a:pt x="1870139" y="1183962"/>
                  </a:cubicBezTo>
                  <a:cubicBezTo>
                    <a:pt x="1921288" y="1036896"/>
                    <a:pt x="1991868" y="896307"/>
                    <a:pt x="2021110" y="743621"/>
                  </a:cubicBezTo>
                  <a:cubicBezTo>
                    <a:pt x="2046637" y="610842"/>
                    <a:pt x="2036921" y="474730"/>
                    <a:pt x="2010061" y="342047"/>
                  </a:cubicBezTo>
                  <a:cubicBezTo>
                    <a:pt x="1988058" y="233367"/>
                    <a:pt x="1954340" y="122210"/>
                    <a:pt x="1867376" y="55440"/>
                  </a:cubicBezTo>
                  <a:cubicBezTo>
                    <a:pt x="1806512" y="8767"/>
                    <a:pt x="1728883" y="-7140"/>
                    <a:pt x="1652683" y="2862"/>
                  </a:cubicBezTo>
                  <a:cubicBezTo>
                    <a:pt x="1508474" y="21816"/>
                    <a:pt x="1395984" y="127068"/>
                    <a:pt x="1295305" y="234129"/>
                  </a:cubicBezTo>
                  <a:cubicBezTo>
                    <a:pt x="1109377" y="431772"/>
                    <a:pt x="953453" y="654657"/>
                    <a:pt x="812101" y="886401"/>
                  </a:cubicBezTo>
                  <a:cubicBezTo>
                    <a:pt x="763619" y="965934"/>
                    <a:pt x="716566" y="1046230"/>
                    <a:pt x="668846" y="1126145"/>
                  </a:cubicBezTo>
                  <a:cubicBezTo>
                    <a:pt x="612839" y="1219871"/>
                    <a:pt x="555308" y="1312644"/>
                    <a:pt x="498443" y="1405799"/>
                  </a:cubicBezTo>
                  <a:cubicBezTo>
                    <a:pt x="451676" y="1482475"/>
                    <a:pt x="405289" y="1559342"/>
                    <a:pt x="355759" y="1634304"/>
                  </a:cubicBezTo>
                  <a:cubicBezTo>
                    <a:pt x="293275" y="1728887"/>
                    <a:pt x="225362" y="1819946"/>
                    <a:pt x="161449" y="1913576"/>
                  </a:cubicBezTo>
                  <a:cubicBezTo>
                    <a:pt x="86487" y="2023495"/>
                    <a:pt x="0" y="2189802"/>
                    <a:pt x="0" y="2189802"/>
                  </a:cubicBezTo>
                </a:path>
              </a:pathLst>
            </a:custGeom>
            <a:noFill/>
            <a:ln w="9525" cap="rnd">
              <a:solidFill>
                <a:schemeClr val="bg2">
                  <a:alpha val="25000"/>
                </a:schemeClr>
              </a:solidFill>
              <a:prstDash val="lgDash"/>
              <a:round/>
            </a:ln>
          </p:spPr>
          <p:txBody>
            <a:bodyPr rtlCol="0" anchor="ctr"/>
            <a:lstStyle/>
            <a:p>
              <a:endParaRPr lang="en-US"/>
            </a:p>
          </p:txBody>
        </p:sp>
        <p:grpSp>
          <p:nvGrpSpPr>
            <p:cNvPr id="72" name="Graphic 3">
              <a:extLst>
                <a:ext uri="{FF2B5EF4-FFF2-40B4-BE49-F238E27FC236}">
                  <a16:creationId xmlns:a16="http://schemas.microsoft.com/office/drawing/2014/main" id="{96F2112D-BBBE-46A6-B66D-A3F02ED3284E}"/>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62362" y="1504950"/>
              <a:ext cx="1913000" cy="3816381"/>
              <a:chOff x="3662362" y="1504950"/>
              <a:chExt cx="1913000" cy="3816381"/>
            </a:xfrm>
            <a:noFill/>
          </p:grpSpPr>
          <p:sp>
            <p:nvSpPr>
              <p:cNvPr id="83" name="Freeform: Shape 82">
                <a:extLst>
                  <a:ext uri="{FF2B5EF4-FFF2-40B4-BE49-F238E27FC236}">
                    <a16:creationId xmlns:a16="http://schemas.microsoft.com/office/drawing/2014/main" id="{ACCB55F8-F950-431F-9B90-688950D9F3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62362" y="1504950"/>
                <a:ext cx="9525" cy="9525"/>
              </a:xfrm>
              <a:custGeom>
                <a:avLst/>
                <a:gdLst/>
                <a:ahLst/>
                <a:cxnLst/>
                <a:rect l="l" t="t" r="r" b="b"/>
                <a:pathLst>
                  <a:path w="9525" h="9525"/>
                </a:pathLst>
              </a:custGeom>
              <a:noFill/>
              <a:ln w="9525" cap="rnd">
                <a:solidFill>
                  <a:schemeClr val="bg2">
                    <a:alpha val="25000"/>
                  </a:schemeClr>
                </a:solidFill>
                <a:prstDash val="lgDash"/>
                <a:round/>
              </a:ln>
            </p:spPr>
            <p:txBody>
              <a:bodyPr rtlCol="0" anchor="ctr"/>
              <a:lstStyle/>
              <a:p>
                <a:endParaRPr lang="en-US"/>
              </a:p>
            </p:txBody>
          </p:sp>
          <p:sp>
            <p:nvSpPr>
              <p:cNvPr id="84" name="Freeform: Shape 83">
                <a:extLst>
                  <a:ext uri="{FF2B5EF4-FFF2-40B4-BE49-F238E27FC236}">
                    <a16:creationId xmlns:a16="http://schemas.microsoft.com/office/drawing/2014/main" id="{27D0AA11-2E4E-479C-B953-547285E724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62362" y="1504950"/>
                <a:ext cx="9525" cy="9525"/>
              </a:xfrm>
              <a:custGeom>
                <a:avLst/>
                <a:gdLst/>
                <a:ahLst/>
                <a:cxnLst/>
                <a:rect l="l" t="t" r="r" b="b"/>
                <a:pathLst>
                  <a:path w="9525" h="9525"/>
                </a:pathLst>
              </a:custGeom>
              <a:noFill/>
              <a:ln w="9525" cap="rnd">
                <a:solidFill>
                  <a:schemeClr val="bg2">
                    <a:alpha val="25000"/>
                  </a:schemeClr>
                </a:solidFill>
                <a:prstDash val="lgDash"/>
                <a:round/>
              </a:ln>
            </p:spPr>
            <p:txBody>
              <a:bodyPr rtlCol="0" anchor="ctr"/>
              <a:lstStyle/>
              <a:p>
                <a:endParaRPr lang="en-US"/>
              </a:p>
            </p:txBody>
          </p:sp>
          <p:sp>
            <p:nvSpPr>
              <p:cNvPr id="85" name="Freeform: Shape 84">
                <a:extLst>
                  <a:ext uri="{FF2B5EF4-FFF2-40B4-BE49-F238E27FC236}">
                    <a16:creationId xmlns:a16="http://schemas.microsoft.com/office/drawing/2014/main" id="{90D86C66-EDF0-4ABB-87F4-A2882A2E02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71791" y="3466048"/>
                <a:ext cx="1604295" cy="1847472"/>
              </a:xfrm>
              <a:custGeom>
                <a:avLst/>
                <a:gdLst>
                  <a:gd name="connsiteX0" fmla="*/ 1604296 w 1604295"/>
                  <a:gd name="connsiteY0" fmla="*/ 1847472 h 1847472"/>
                  <a:gd name="connsiteX1" fmla="*/ 1517809 w 1604295"/>
                  <a:gd name="connsiteY1" fmla="*/ 1544292 h 1847472"/>
                  <a:gd name="connsiteX2" fmla="*/ 1394841 w 1604295"/>
                  <a:gd name="connsiteY2" fmla="*/ 1183771 h 1847472"/>
                  <a:gd name="connsiteX3" fmla="*/ 1318355 w 1604295"/>
                  <a:gd name="connsiteY3" fmla="*/ 695233 h 1847472"/>
                  <a:gd name="connsiteX4" fmla="*/ 1359884 w 1604295"/>
                  <a:gd name="connsiteY4" fmla="*/ 397863 h 1847472"/>
                  <a:gd name="connsiteX5" fmla="*/ 1359884 w 1604295"/>
                  <a:gd name="connsiteY5" fmla="*/ 236700 h 1847472"/>
                  <a:gd name="connsiteX6" fmla="*/ 1351598 w 1604295"/>
                  <a:gd name="connsiteY6" fmla="*/ 67250 h 1847472"/>
                  <a:gd name="connsiteX7" fmla="*/ 1316641 w 1604295"/>
                  <a:gd name="connsiteY7" fmla="*/ 10767 h 1847472"/>
                  <a:gd name="connsiteX8" fmla="*/ 1195292 w 1604295"/>
                  <a:gd name="connsiteY8" fmla="*/ 34008 h 1847472"/>
                  <a:gd name="connsiteX9" fmla="*/ 1005745 w 1604295"/>
                  <a:gd name="connsiteY9" fmla="*/ 254988 h 1847472"/>
                  <a:gd name="connsiteX10" fmla="*/ 763048 w 1604295"/>
                  <a:gd name="connsiteY10" fmla="*/ 587315 h 1847472"/>
                  <a:gd name="connsiteX11" fmla="*/ 548640 w 1604295"/>
                  <a:gd name="connsiteY11" fmla="*/ 861444 h 1847472"/>
                  <a:gd name="connsiteX12" fmla="*/ 328803 w 1604295"/>
                  <a:gd name="connsiteY12" fmla="*/ 1145480 h 1847472"/>
                  <a:gd name="connsiteX13" fmla="*/ 0 w 1604295"/>
                  <a:gd name="connsiteY13" fmla="*/ 1607157 h 1847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04295" h="1847472">
                    <a:moveTo>
                      <a:pt x="1604296" y="1847472"/>
                    </a:moveTo>
                    <a:cubicBezTo>
                      <a:pt x="1573721" y="1753270"/>
                      <a:pt x="1548479" y="1638399"/>
                      <a:pt x="1517809" y="1544292"/>
                    </a:cubicBezTo>
                    <a:cubicBezTo>
                      <a:pt x="1478471" y="1423515"/>
                      <a:pt x="1432846" y="1304929"/>
                      <a:pt x="1394841" y="1183771"/>
                    </a:cubicBezTo>
                    <a:cubicBezTo>
                      <a:pt x="1345025" y="1024893"/>
                      <a:pt x="1305497" y="860778"/>
                      <a:pt x="1318355" y="695233"/>
                    </a:cubicBezTo>
                    <a:cubicBezTo>
                      <a:pt x="1326071" y="595316"/>
                      <a:pt x="1353312" y="497780"/>
                      <a:pt x="1359884" y="397863"/>
                    </a:cubicBezTo>
                    <a:cubicBezTo>
                      <a:pt x="1363409" y="344237"/>
                      <a:pt x="1359503" y="290421"/>
                      <a:pt x="1359884" y="236700"/>
                    </a:cubicBezTo>
                    <a:cubicBezTo>
                      <a:pt x="1360265" y="179740"/>
                      <a:pt x="1366076" y="122114"/>
                      <a:pt x="1351598" y="67250"/>
                    </a:cubicBezTo>
                    <a:cubicBezTo>
                      <a:pt x="1345692" y="44866"/>
                      <a:pt x="1335691" y="23530"/>
                      <a:pt x="1316641" y="10767"/>
                    </a:cubicBezTo>
                    <a:cubicBezTo>
                      <a:pt x="1279874" y="-13998"/>
                      <a:pt x="1233202" y="8290"/>
                      <a:pt x="1195292" y="34008"/>
                    </a:cubicBezTo>
                    <a:cubicBezTo>
                      <a:pt x="1114330" y="89062"/>
                      <a:pt x="1060990" y="173644"/>
                      <a:pt x="1005745" y="254988"/>
                    </a:cubicBezTo>
                    <a:cubicBezTo>
                      <a:pt x="928688" y="368526"/>
                      <a:pt x="847058" y="478825"/>
                      <a:pt x="763048" y="587315"/>
                    </a:cubicBezTo>
                    <a:cubicBezTo>
                      <a:pt x="691991" y="679041"/>
                      <a:pt x="621697" y="771338"/>
                      <a:pt x="548640" y="861444"/>
                    </a:cubicBezTo>
                    <a:cubicBezTo>
                      <a:pt x="425672" y="1012987"/>
                      <a:pt x="453866" y="995747"/>
                      <a:pt x="328803" y="1145480"/>
                    </a:cubicBezTo>
                    <a:cubicBezTo>
                      <a:pt x="294418" y="1186628"/>
                      <a:pt x="21146" y="1558103"/>
                      <a:pt x="0" y="1607157"/>
                    </a:cubicBezTo>
                  </a:path>
                </a:pathLst>
              </a:custGeom>
              <a:noFill/>
              <a:ln w="9525" cap="rnd">
                <a:solidFill>
                  <a:schemeClr val="bg2">
                    <a:alpha val="25000"/>
                  </a:schemeClr>
                </a:solidFill>
                <a:prstDash val="lgDash"/>
                <a:round/>
              </a:ln>
            </p:spPr>
            <p:txBody>
              <a:bodyPr rtlCol="0" anchor="ctr"/>
              <a:lstStyle/>
              <a:p>
                <a:endParaRPr lang="en-US"/>
              </a:p>
            </p:txBody>
          </p:sp>
          <p:sp>
            <p:nvSpPr>
              <p:cNvPr id="86" name="Freeform: Shape 85">
                <a:extLst>
                  <a:ext uri="{FF2B5EF4-FFF2-40B4-BE49-F238E27FC236}">
                    <a16:creationId xmlns:a16="http://schemas.microsoft.com/office/drawing/2014/main" id="{D026082B-E695-4987-8C03-332366C6C9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83507" y="3153822"/>
                <a:ext cx="1223105" cy="1676495"/>
              </a:xfrm>
              <a:custGeom>
                <a:avLst/>
                <a:gdLst>
                  <a:gd name="connsiteX0" fmla="*/ 1223105 w 1223105"/>
                  <a:gd name="connsiteY0" fmla="*/ 0 h 1676495"/>
                  <a:gd name="connsiteX1" fmla="*/ 1000792 w 1223105"/>
                  <a:gd name="connsiteY1" fmla="*/ 254794 h 1676495"/>
                  <a:gd name="connsiteX2" fmla="*/ 744760 w 1223105"/>
                  <a:gd name="connsiteY2" fmla="*/ 651891 h 1676495"/>
                  <a:gd name="connsiteX3" fmla="*/ 345758 w 1223105"/>
                  <a:gd name="connsiteY3" fmla="*/ 1231773 h 1676495"/>
                  <a:gd name="connsiteX4" fmla="*/ 0 w 1223105"/>
                  <a:gd name="connsiteY4" fmla="*/ 1676495 h 16764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3105" h="1676495">
                    <a:moveTo>
                      <a:pt x="1223105" y="0"/>
                    </a:moveTo>
                    <a:cubicBezTo>
                      <a:pt x="1136523" y="72771"/>
                      <a:pt x="1066324" y="162401"/>
                      <a:pt x="1000792" y="254794"/>
                    </a:cubicBezTo>
                    <a:cubicBezTo>
                      <a:pt x="909733" y="383286"/>
                      <a:pt x="827723" y="517970"/>
                      <a:pt x="744760" y="651891"/>
                    </a:cubicBezTo>
                    <a:cubicBezTo>
                      <a:pt x="621030" y="851726"/>
                      <a:pt x="497777" y="1052608"/>
                      <a:pt x="345758" y="1231773"/>
                    </a:cubicBezTo>
                    <a:cubicBezTo>
                      <a:pt x="248888" y="1345978"/>
                      <a:pt x="61722" y="1540764"/>
                      <a:pt x="0" y="1676495"/>
                    </a:cubicBezTo>
                  </a:path>
                </a:pathLst>
              </a:custGeom>
              <a:noFill/>
              <a:ln w="9525" cap="rnd">
                <a:solidFill>
                  <a:schemeClr val="bg2">
                    <a:alpha val="25000"/>
                  </a:schemeClr>
                </a:solidFill>
                <a:prstDash val="lgDash"/>
                <a:round/>
              </a:ln>
            </p:spPr>
            <p:txBody>
              <a:bodyPr rtlCol="0" anchor="ctr"/>
              <a:lstStyle/>
              <a:p>
                <a:endParaRPr lang="en-US"/>
              </a:p>
            </p:txBody>
          </p:sp>
          <p:sp>
            <p:nvSpPr>
              <p:cNvPr id="87" name="Freeform: Shape 86">
                <a:extLst>
                  <a:ext uri="{FF2B5EF4-FFF2-40B4-BE49-F238E27FC236}">
                    <a16:creationId xmlns:a16="http://schemas.microsoft.com/office/drawing/2014/main" id="{461A8835-D9FC-4CAB-AF19-A5513B17BA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6517" y="3097027"/>
                <a:ext cx="668845" cy="2224304"/>
              </a:xfrm>
              <a:custGeom>
                <a:avLst/>
                <a:gdLst>
                  <a:gd name="connsiteX0" fmla="*/ 668846 w 668845"/>
                  <a:gd name="connsiteY0" fmla="*/ 2224305 h 2224304"/>
                  <a:gd name="connsiteX1" fmla="*/ 486918 w 668845"/>
                  <a:gd name="connsiteY1" fmla="*/ 1944365 h 2224304"/>
                  <a:gd name="connsiteX2" fmla="*/ 376809 w 668845"/>
                  <a:gd name="connsiteY2" fmla="*/ 1659663 h 2224304"/>
                  <a:gd name="connsiteX3" fmla="*/ 319373 w 668845"/>
                  <a:gd name="connsiteY3" fmla="*/ 1425157 h 2224304"/>
                  <a:gd name="connsiteX4" fmla="*/ 264319 w 668845"/>
                  <a:gd name="connsiteY4" fmla="*/ 1130834 h 2224304"/>
                  <a:gd name="connsiteX5" fmla="*/ 278702 w 668845"/>
                  <a:gd name="connsiteY5" fmla="*/ 882041 h 2224304"/>
                  <a:gd name="connsiteX6" fmla="*/ 302609 w 668845"/>
                  <a:gd name="connsiteY6" fmla="*/ 736118 h 2224304"/>
                  <a:gd name="connsiteX7" fmla="*/ 360045 w 668845"/>
                  <a:gd name="connsiteY7" fmla="*/ 444177 h 2224304"/>
                  <a:gd name="connsiteX8" fmla="*/ 386334 w 668845"/>
                  <a:gd name="connsiteY8" fmla="*/ 233675 h 2224304"/>
                  <a:gd name="connsiteX9" fmla="*/ 0 w 668845"/>
                  <a:gd name="connsiteY9" fmla="*/ 56795 h 2224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8845" h="2224304">
                    <a:moveTo>
                      <a:pt x="668846" y="2224305"/>
                    </a:moveTo>
                    <a:cubicBezTo>
                      <a:pt x="599218" y="2137151"/>
                      <a:pt x="537210" y="2043996"/>
                      <a:pt x="486918" y="1944365"/>
                    </a:cubicBezTo>
                    <a:cubicBezTo>
                      <a:pt x="441008" y="1853306"/>
                      <a:pt x="404717" y="1757770"/>
                      <a:pt x="376809" y="1659663"/>
                    </a:cubicBezTo>
                    <a:cubicBezTo>
                      <a:pt x="354806" y="1582224"/>
                      <a:pt x="337757" y="1503548"/>
                      <a:pt x="319373" y="1425157"/>
                    </a:cubicBezTo>
                    <a:cubicBezTo>
                      <a:pt x="296418" y="1327811"/>
                      <a:pt x="270510" y="1230657"/>
                      <a:pt x="264319" y="1130834"/>
                    </a:cubicBezTo>
                    <a:cubicBezTo>
                      <a:pt x="259080" y="1047681"/>
                      <a:pt x="266891" y="964528"/>
                      <a:pt x="278702" y="882041"/>
                    </a:cubicBezTo>
                    <a:cubicBezTo>
                      <a:pt x="285655" y="833274"/>
                      <a:pt x="293751" y="784601"/>
                      <a:pt x="302609" y="736118"/>
                    </a:cubicBezTo>
                    <a:cubicBezTo>
                      <a:pt x="320516" y="638582"/>
                      <a:pt x="339471" y="541237"/>
                      <a:pt x="360045" y="444177"/>
                    </a:cubicBezTo>
                    <a:cubicBezTo>
                      <a:pt x="374809" y="374549"/>
                      <a:pt x="389763" y="304541"/>
                      <a:pt x="386334" y="233675"/>
                    </a:cubicBezTo>
                    <a:cubicBezTo>
                      <a:pt x="383191" y="168809"/>
                      <a:pt x="391287" y="-120751"/>
                      <a:pt x="0" y="56795"/>
                    </a:cubicBezTo>
                  </a:path>
                </a:pathLst>
              </a:custGeom>
              <a:noFill/>
              <a:ln w="9525" cap="rnd">
                <a:solidFill>
                  <a:schemeClr val="bg2">
                    <a:alpha val="25000"/>
                  </a:schemeClr>
                </a:solidFill>
                <a:prstDash val="lgDash"/>
                <a:round/>
              </a:ln>
            </p:spPr>
            <p:txBody>
              <a:bodyPr rtlCol="0" anchor="ctr"/>
              <a:lstStyle/>
              <a:p>
                <a:endParaRPr lang="en-US"/>
              </a:p>
            </p:txBody>
          </p:sp>
        </p:grpSp>
        <p:sp>
          <p:nvSpPr>
            <p:cNvPr id="73" name="Freeform: Shape 72">
              <a:extLst>
                <a:ext uri="{FF2B5EF4-FFF2-40B4-BE49-F238E27FC236}">
                  <a16:creationId xmlns:a16="http://schemas.microsoft.com/office/drawing/2014/main" id="{54E6BA76-9515-415F-BAC9-76958DA6EB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839145" y="4663452"/>
              <a:ext cx="1103852" cy="657879"/>
            </a:xfrm>
            <a:custGeom>
              <a:avLst/>
              <a:gdLst>
                <a:gd name="connsiteX0" fmla="*/ 1103852 w 1103852"/>
                <a:gd name="connsiteY0" fmla="*/ 657879 h 657879"/>
                <a:gd name="connsiteX1" fmla="*/ 883063 w 1103852"/>
                <a:gd name="connsiteY1" fmla="*/ 177724 h 657879"/>
                <a:gd name="connsiteX2" fmla="*/ 678085 w 1103852"/>
                <a:gd name="connsiteY2" fmla="*/ 17132 h 657879"/>
                <a:gd name="connsiteX3" fmla="*/ 461962 w 1103852"/>
                <a:gd name="connsiteY3" fmla="*/ 17132 h 657879"/>
                <a:gd name="connsiteX4" fmla="*/ 136398 w 1103852"/>
                <a:gd name="connsiteY4" fmla="*/ 267735 h 657879"/>
                <a:gd name="connsiteX5" fmla="*/ 0 w 1103852"/>
                <a:gd name="connsiteY5" fmla="*/ 650830 h 657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3852" h="657879">
                  <a:moveTo>
                    <a:pt x="1103852" y="657879"/>
                  </a:moveTo>
                  <a:cubicBezTo>
                    <a:pt x="1071563" y="576250"/>
                    <a:pt x="937546" y="246494"/>
                    <a:pt x="883063" y="177724"/>
                  </a:cubicBezTo>
                  <a:cubicBezTo>
                    <a:pt x="828104" y="108382"/>
                    <a:pt x="761238" y="46279"/>
                    <a:pt x="678085" y="17132"/>
                  </a:cubicBezTo>
                  <a:cubicBezTo>
                    <a:pt x="608171" y="-7347"/>
                    <a:pt x="533210" y="-4013"/>
                    <a:pt x="461962" y="17132"/>
                  </a:cubicBezTo>
                  <a:cubicBezTo>
                    <a:pt x="326898" y="57137"/>
                    <a:pt x="214027" y="150101"/>
                    <a:pt x="136398" y="267735"/>
                  </a:cubicBezTo>
                  <a:cubicBezTo>
                    <a:pt x="86773" y="343078"/>
                    <a:pt x="16764" y="562153"/>
                    <a:pt x="0" y="650830"/>
                  </a:cubicBezTo>
                </a:path>
              </a:pathLst>
            </a:custGeom>
            <a:noFill/>
            <a:ln w="9525" cap="rnd">
              <a:solidFill>
                <a:schemeClr val="bg2">
                  <a:alpha val="25000"/>
                </a:schemeClr>
              </a:solidFill>
              <a:prstDash val="lgDash"/>
              <a:round/>
            </a:ln>
          </p:spPr>
          <p:txBody>
            <a:bodyPr rtlCol="0" anchor="ctr"/>
            <a:lstStyle/>
            <a:p>
              <a:endParaRPr lang="en-US"/>
            </a:p>
          </p:txBody>
        </p:sp>
        <p:sp>
          <p:nvSpPr>
            <p:cNvPr id="74" name="Freeform: Shape 73">
              <a:extLst>
                <a:ext uri="{FF2B5EF4-FFF2-40B4-BE49-F238E27FC236}">
                  <a16:creationId xmlns:a16="http://schemas.microsoft.com/office/drawing/2014/main" id="{4C120B3D-CF1C-49AE-B5B4-6BF589737A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71887" y="1521047"/>
              <a:ext cx="1271168" cy="2861881"/>
            </a:xfrm>
            <a:custGeom>
              <a:avLst/>
              <a:gdLst>
                <a:gd name="connsiteX0" fmla="*/ 0 w 1271168"/>
                <a:gd name="connsiteY0" fmla="*/ 2861882 h 2861881"/>
                <a:gd name="connsiteX1" fmla="*/ 115157 w 1271168"/>
                <a:gd name="connsiteY1" fmla="*/ 2685002 h 2861881"/>
                <a:gd name="connsiteX2" fmla="*/ 277178 w 1271168"/>
                <a:gd name="connsiteY2" fmla="*/ 2461070 h 2861881"/>
                <a:gd name="connsiteX3" fmla="*/ 421958 w 1271168"/>
                <a:gd name="connsiteY3" fmla="*/ 2209514 h 2861881"/>
                <a:gd name="connsiteX4" fmla="*/ 690848 w 1271168"/>
                <a:gd name="connsiteY4" fmla="*/ 1751267 h 2861881"/>
                <a:gd name="connsiteX5" fmla="*/ 830580 w 1271168"/>
                <a:gd name="connsiteY5" fmla="*/ 1451039 h 2861881"/>
                <a:gd name="connsiteX6" fmla="*/ 917067 w 1271168"/>
                <a:gd name="connsiteY6" fmla="*/ 1276541 h 2861881"/>
                <a:gd name="connsiteX7" fmla="*/ 1114901 w 1271168"/>
                <a:gd name="connsiteY7" fmla="*/ 965835 h 2861881"/>
                <a:gd name="connsiteX8" fmla="*/ 1204627 w 1271168"/>
                <a:gd name="connsiteY8" fmla="*/ 819626 h 2861881"/>
                <a:gd name="connsiteX9" fmla="*/ 1271111 w 1271168"/>
                <a:gd name="connsiteY9" fmla="*/ 585311 h 2861881"/>
                <a:gd name="connsiteX10" fmla="*/ 1128141 w 1271168"/>
                <a:gd name="connsiteY10" fmla="*/ 292894 h 2861881"/>
                <a:gd name="connsiteX11" fmla="*/ 882110 w 1271168"/>
                <a:gd name="connsiteY11" fmla="*/ 135065 h 2861881"/>
                <a:gd name="connsiteX12" fmla="*/ 574929 w 1271168"/>
                <a:gd name="connsiteY12" fmla="*/ 0 h 2861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71168" h="2861881">
                  <a:moveTo>
                    <a:pt x="0" y="2861882"/>
                  </a:moveTo>
                  <a:cubicBezTo>
                    <a:pt x="0" y="2861882"/>
                    <a:pt x="67151" y="2751201"/>
                    <a:pt x="115157" y="2685002"/>
                  </a:cubicBezTo>
                  <a:cubicBezTo>
                    <a:pt x="169259" y="2610326"/>
                    <a:pt x="226981" y="2538317"/>
                    <a:pt x="277178" y="2461070"/>
                  </a:cubicBezTo>
                  <a:cubicBezTo>
                    <a:pt x="329946" y="2379917"/>
                    <a:pt x="374142" y="2293715"/>
                    <a:pt x="421958" y="2209514"/>
                  </a:cubicBezTo>
                  <a:cubicBezTo>
                    <a:pt x="509492" y="2055495"/>
                    <a:pt x="609695" y="1908715"/>
                    <a:pt x="690848" y="1751267"/>
                  </a:cubicBezTo>
                  <a:cubicBezTo>
                    <a:pt x="741426" y="1653159"/>
                    <a:pt x="784670" y="1551432"/>
                    <a:pt x="830580" y="1451039"/>
                  </a:cubicBezTo>
                  <a:cubicBezTo>
                    <a:pt x="857631" y="1391984"/>
                    <a:pt x="885635" y="1333405"/>
                    <a:pt x="917067" y="1276541"/>
                  </a:cubicBezTo>
                  <a:cubicBezTo>
                    <a:pt x="976408" y="1169003"/>
                    <a:pt x="1046417" y="1067848"/>
                    <a:pt x="1114901" y="965835"/>
                  </a:cubicBezTo>
                  <a:cubicBezTo>
                    <a:pt x="1146810" y="918305"/>
                    <a:pt x="1177671" y="870109"/>
                    <a:pt x="1204627" y="819626"/>
                  </a:cubicBezTo>
                  <a:cubicBezTo>
                    <a:pt x="1243679" y="746665"/>
                    <a:pt x="1272635" y="667703"/>
                    <a:pt x="1271111" y="585311"/>
                  </a:cubicBezTo>
                  <a:cubicBezTo>
                    <a:pt x="1269111" y="473012"/>
                    <a:pt x="1209485" y="371284"/>
                    <a:pt x="1128141" y="292894"/>
                  </a:cubicBezTo>
                  <a:cubicBezTo>
                    <a:pt x="1057561" y="224790"/>
                    <a:pt x="971836" y="175260"/>
                    <a:pt x="882110" y="135065"/>
                  </a:cubicBezTo>
                  <a:cubicBezTo>
                    <a:pt x="779907" y="89249"/>
                    <a:pt x="672560" y="54673"/>
                    <a:pt x="574929" y="0"/>
                  </a:cubicBezTo>
                </a:path>
              </a:pathLst>
            </a:custGeom>
            <a:noFill/>
            <a:ln w="9525" cap="rnd">
              <a:solidFill>
                <a:schemeClr val="bg2">
                  <a:alpha val="25000"/>
                </a:schemeClr>
              </a:solidFill>
              <a:prstDash val="lgDash"/>
              <a:round/>
            </a:ln>
          </p:spPr>
          <p:txBody>
            <a:bodyPr rtlCol="0" anchor="ctr"/>
            <a:lstStyle/>
            <a:p>
              <a:endParaRPr lang="en-US"/>
            </a:p>
          </p:txBody>
        </p:sp>
        <p:sp>
          <p:nvSpPr>
            <p:cNvPr id="75" name="Freeform: Shape 74">
              <a:extLst>
                <a:ext uri="{FF2B5EF4-FFF2-40B4-BE49-F238E27FC236}">
                  <a16:creationId xmlns:a16="http://schemas.microsoft.com/office/drawing/2014/main" id="{5F7B6392-DF04-4EF6-A433-4A7A757D65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71887" y="1536477"/>
              <a:ext cx="919096" cy="2636139"/>
            </a:xfrm>
            <a:custGeom>
              <a:avLst/>
              <a:gdLst>
                <a:gd name="connsiteX0" fmla="*/ 0 w 919096"/>
                <a:gd name="connsiteY0" fmla="*/ 2636139 h 2636139"/>
                <a:gd name="connsiteX1" fmla="*/ 274415 w 919096"/>
                <a:gd name="connsiteY1" fmla="*/ 2218277 h 2636139"/>
                <a:gd name="connsiteX2" fmla="*/ 607981 w 919096"/>
                <a:gd name="connsiteY2" fmla="*/ 1655921 h 2636139"/>
                <a:gd name="connsiteX3" fmla="*/ 792290 w 919096"/>
                <a:gd name="connsiteY3" fmla="*/ 1163003 h 2636139"/>
                <a:gd name="connsiteX4" fmla="*/ 914400 w 919096"/>
                <a:gd name="connsiteY4" fmla="*/ 808863 h 2636139"/>
                <a:gd name="connsiteX5" fmla="*/ 847344 w 919096"/>
                <a:gd name="connsiteY5" fmla="*/ 516922 h 2636139"/>
                <a:gd name="connsiteX6" fmla="*/ 610362 w 919096"/>
                <a:gd name="connsiteY6" fmla="*/ 366141 h 2636139"/>
                <a:gd name="connsiteX7" fmla="*/ 361379 w 919096"/>
                <a:gd name="connsiteY7" fmla="*/ 222599 h 2636139"/>
                <a:gd name="connsiteX8" fmla="*/ 67056 w 919096"/>
                <a:gd name="connsiteY8" fmla="*/ 0 h 2636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9096" h="2636139">
                  <a:moveTo>
                    <a:pt x="0" y="2636139"/>
                  </a:moveTo>
                  <a:cubicBezTo>
                    <a:pt x="0" y="2636139"/>
                    <a:pt x="162020" y="2392394"/>
                    <a:pt x="274415" y="2218277"/>
                  </a:cubicBezTo>
                  <a:cubicBezTo>
                    <a:pt x="392906" y="2034730"/>
                    <a:pt x="518732" y="1854994"/>
                    <a:pt x="607981" y="1655921"/>
                  </a:cubicBezTo>
                  <a:cubicBezTo>
                    <a:pt x="679799" y="1495806"/>
                    <a:pt x="726091" y="1325594"/>
                    <a:pt x="792290" y="1163003"/>
                  </a:cubicBezTo>
                  <a:cubicBezTo>
                    <a:pt x="839724" y="1046607"/>
                    <a:pt x="897922" y="933164"/>
                    <a:pt x="914400" y="808863"/>
                  </a:cubicBezTo>
                  <a:cubicBezTo>
                    <a:pt x="928116" y="705326"/>
                    <a:pt x="913543" y="596932"/>
                    <a:pt x="847344" y="516922"/>
                  </a:cubicBezTo>
                  <a:cubicBezTo>
                    <a:pt x="786956" y="444056"/>
                    <a:pt x="696087" y="407956"/>
                    <a:pt x="610362" y="366141"/>
                  </a:cubicBezTo>
                  <a:cubicBezTo>
                    <a:pt x="524161" y="324136"/>
                    <a:pt x="442722" y="273272"/>
                    <a:pt x="361379" y="222599"/>
                  </a:cubicBezTo>
                  <a:cubicBezTo>
                    <a:pt x="245459" y="150400"/>
                    <a:pt x="126968" y="121348"/>
                    <a:pt x="67056" y="0"/>
                  </a:cubicBezTo>
                </a:path>
              </a:pathLst>
            </a:custGeom>
            <a:noFill/>
            <a:ln w="9525" cap="rnd">
              <a:solidFill>
                <a:schemeClr val="bg2">
                  <a:alpha val="25000"/>
                </a:schemeClr>
              </a:solidFill>
              <a:prstDash val="lgDash"/>
              <a:round/>
            </a:ln>
          </p:spPr>
          <p:txBody>
            <a:bodyPr rtlCol="0" anchor="ctr"/>
            <a:lstStyle/>
            <a:p>
              <a:endParaRPr lang="en-US"/>
            </a:p>
          </p:txBody>
        </p:sp>
        <p:sp>
          <p:nvSpPr>
            <p:cNvPr id="76" name="Freeform: Shape 75">
              <a:extLst>
                <a:ext uri="{FF2B5EF4-FFF2-40B4-BE49-F238E27FC236}">
                  <a16:creationId xmlns:a16="http://schemas.microsoft.com/office/drawing/2014/main" id="{CFB987BC-4338-4C63-8DB9-5CB9DC4890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71887" y="1717738"/>
              <a:ext cx="625711" cy="2292381"/>
            </a:xfrm>
            <a:custGeom>
              <a:avLst/>
              <a:gdLst>
                <a:gd name="connsiteX0" fmla="*/ 0 w 625711"/>
                <a:gd name="connsiteY0" fmla="*/ 2292382 h 2292381"/>
                <a:gd name="connsiteX1" fmla="*/ 181070 w 625711"/>
                <a:gd name="connsiteY1" fmla="*/ 2019967 h 2292381"/>
                <a:gd name="connsiteX2" fmla="*/ 385000 w 625711"/>
                <a:gd name="connsiteY2" fmla="*/ 1640967 h 2292381"/>
                <a:gd name="connsiteX3" fmla="*/ 514255 w 625711"/>
                <a:gd name="connsiteY3" fmla="*/ 1376839 h 2292381"/>
                <a:gd name="connsiteX4" fmla="*/ 606171 w 625711"/>
                <a:gd name="connsiteY4" fmla="*/ 1015079 h 2292381"/>
                <a:gd name="connsiteX5" fmla="*/ 606171 w 625711"/>
                <a:gd name="connsiteY5" fmla="*/ 673418 h 2292381"/>
                <a:gd name="connsiteX6" fmla="*/ 485489 w 625711"/>
                <a:gd name="connsiteY6" fmla="*/ 475297 h 2292381"/>
                <a:gd name="connsiteX7" fmla="*/ 313182 w 625711"/>
                <a:gd name="connsiteY7" fmla="*/ 328898 h 2292381"/>
                <a:gd name="connsiteX8" fmla="*/ 173831 w 625711"/>
                <a:gd name="connsiteY8" fmla="*/ 189643 h 2292381"/>
                <a:gd name="connsiteX9" fmla="*/ 0 w 625711"/>
                <a:gd name="connsiteY9" fmla="*/ 0 h 2292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25711" h="2292381">
                  <a:moveTo>
                    <a:pt x="0" y="2292382"/>
                  </a:moveTo>
                  <a:cubicBezTo>
                    <a:pt x="0" y="2292382"/>
                    <a:pt x="110776" y="2140363"/>
                    <a:pt x="181070" y="2019967"/>
                  </a:cubicBezTo>
                  <a:cubicBezTo>
                    <a:pt x="253460" y="1896047"/>
                    <a:pt x="318325" y="1768031"/>
                    <a:pt x="385000" y="1640967"/>
                  </a:cubicBezTo>
                  <a:cubicBezTo>
                    <a:pt x="430625" y="1554099"/>
                    <a:pt x="478536" y="1468184"/>
                    <a:pt x="514255" y="1376839"/>
                  </a:cubicBezTo>
                  <a:cubicBezTo>
                    <a:pt x="559689" y="1260634"/>
                    <a:pt x="585788" y="1138333"/>
                    <a:pt x="606171" y="1015079"/>
                  </a:cubicBezTo>
                  <a:cubicBezTo>
                    <a:pt x="625031" y="900779"/>
                    <a:pt x="638556" y="784003"/>
                    <a:pt x="606171" y="673418"/>
                  </a:cubicBezTo>
                  <a:cubicBezTo>
                    <a:pt x="584168" y="598075"/>
                    <a:pt x="540258" y="531590"/>
                    <a:pt x="485489" y="475297"/>
                  </a:cubicBezTo>
                  <a:cubicBezTo>
                    <a:pt x="432911" y="421195"/>
                    <a:pt x="369475" y="379095"/>
                    <a:pt x="313182" y="328898"/>
                  </a:cubicBezTo>
                  <a:cubicBezTo>
                    <a:pt x="264128" y="285179"/>
                    <a:pt x="219361" y="237077"/>
                    <a:pt x="173831" y="189643"/>
                  </a:cubicBezTo>
                  <a:cubicBezTo>
                    <a:pt x="109347" y="122111"/>
                    <a:pt x="0" y="0"/>
                    <a:pt x="0" y="0"/>
                  </a:cubicBezTo>
                </a:path>
              </a:pathLst>
            </a:custGeom>
            <a:noFill/>
            <a:ln w="9525" cap="rnd">
              <a:solidFill>
                <a:schemeClr val="bg2">
                  <a:alpha val="25000"/>
                </a:schemeClr>
              </a:solidFill>
              <a:prstDash val="lgDash"/>
              <a:round/>
            </a:ln>
          </p:spPr>
          <p:txBody>
            <a:bodyPr rtlCol="0" anchor="ctr"/>
            <a:lstStyle/>
            <a:p>
              <a:endParaRPr lang="en-US"/>
            </a:p>
          </p:txBody>
        </p:sp>
        <p:sp>
          <p:nvSpPr>
            <p:cNvPr id="77" name="Freeform: Shape 76">
              <a:extLst>
                <a:ext uri="{FF2B5EF4-FFF2-40B4-BE49-F238E27FC236}">
                  <a16:creationId xmlns:a16="http://schemas.microsoft.com/office/drawing/2014/main" id="{F0B5029E-655F-4CB5-BCA2-B62400CE76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71887" y="1951196"/>
              <a:ext cx="421548" cy="1865756"/>
            </a:xfrm>
            <a:custGeom>
              <a:avLst/>
              <a:gdLst>
                <a:gd name="connsiteX0" fmla="*/ 0 w 421548"/>
                <a:gd name="connsiteY0" fmla="*/ 0 h 1865756"/>
                <a:gd name="connsiteX1" fmla="*/ 258699 w 421548"/>
                <a:gd name="connsiteY1" fmla="*/ 330803 h 1865756"/>
                <a:gd name="connsiteX2" fmla="*/ 408051 w 421548"/>
                <a:gd name="connsiteY2" fmla="*/ 617887 h 1865756"/>
                <a:gd name="connsiteX3" fmla="*/ 408051 w 421548"/>
                <a:gd name="connsiteY3" fmla="*/ 910781 h 1865756"/>
                <a:gd name="connsiteX4" fmla="*/ 336233 w 421548"/>
                <a:gd name="connsiteY4" fmla="*/ 1269683 h 1865756"/>
                <a:gd name="connsiteX5" fmla="*/ 186881 w 421548"/>
                <a:gd name="connsiteY5" fmla="*/ 1582674 h 1865756"/>
                <a:gd name="connsiteX6" fmla="*/ 0 w 421548"/>
                <a:gd name="connsiteY6" fmla="*/ 1865757 h 1865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1548" h="1865756">
                  <a:moveTo>
                    <a:pt x="0" y="0"/>
                  </a:moveTo>
                  <a:cubicBezTo>
                    <a:pt x="0" y="0"/>
                    <a:pt x="155734" y="188309"/>
                    <a:pt x="258699" y="330803"/>
                  </a:cubicBezTo>
                  <a:cubicBezTo>
                    <a:pt x="322517" y="419100"/>
                    <a:pt x="383096" y="512255"/>
                    <a:pt x="408051" y="617887"/>
                  </a:cubicBezTo>
                  <a:cubicBezTo>
                    <a:pt x="430625" y="713613"/>
                    <a:pt x="420815" y="812768"/>
                    <a:pt x="408051" y="910781"/>
                  </a:cubicBezTo>
                  <a:cubicBezTo>
                    <a:pt x="392240" y="1032129"/>
                    <a:pt x="376142" y="1154049"/>
                    <a:pt x="336233" y="1269683"/>
                  </a:cubicBezTo>
                  <a:cubicBezTo>
                    <a:pt x="298418" y="1379125"/>
                    <a:pt x="246412" y="1483138"/>
                    <a:pt x="186881" y="1582674"/>
                  </a:cubicBezTo>
                  <a:cubicBezTo>
                    <a:pt x="122777" y="1689640"/>
                    <a:pt x="0" y="1865757"/>
                    <a:pt x="0" y="1865757"/>
                  </a:cubicBezTo>
                </a:path>
              </a:pathLst>
            </a:custGeom>
            <a:noFill/>
            <a:ln w="9525" cap="rnd">
              <a:solidFill>
                <a:schemeClr val="bg2">
                  <a:alpha val="25000"/>
                </a:schemeClr>
              </a:solidFill>
              <a:prstDash val="lgDash"/>
              <a:round/>
            </a:ln>
          </p:spPr>
          <p:txBody>
            <a:bodyPr rtlCol="0" anchor="ctr"/>
            <a:lstStyle/>
            <a:p>
              <a:endParaRPr lang="en-US"/>
            </a:p>
          </p:txBody>
        </p:sp>
        <p:sp>
          <p:nvSpPr>
            <p:cNvPr id="78" name="Freeform: Shape 77">
              <a:extLst>
                <a:ext uri="{FF2B5EF4-FFF2-40B4-BE49-F238E27FC236}">
                  <a16:creationId xmlns:a16="http://schemas.microsoft.com/office/drawing/2014/main" id="{966F436B-D502-4927-A05D-0691A99F65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71887" y="2201418"/>
              <a:ext cx="286935" cy="1358264"/>
            </a:xfrm>
            <a:custGeom>
              <a:avLst/>
              <a:gdLst>
                <a:gd name="connsiteX0" fmla="*/ 11621 w 286935"/>
                <a:gd name="connsiteY0" fmla="*/ 1358265 h 1358264"/>
                <a:gd name="connsiteX1" fmla="*/ 163830 w 286935"/>
                <a:gd name="connsiteY1" fmla="*/ 1157287 h 1358264"/>
                <a:gd name="connsiteX2" fmla="*/ 258604 w 286935"/>
                <a:gd name="connsiteY2" fmla="*/ 858679 h 1358264"/>
                <a:gd name="connsiteX3" fmla="*/ 284417 w 286935"/>
                <a:gd name="connsiteY3" fmla="*/ 577310 h 1358264"/>
                <a:gd name="connsiteX4" fmla="*/ 215456 w 286935"/>
                <a:gd name="connsiteY4" fmla="*/ 330422 h 1358264"/>
                <a:gd name="connsiteX5" fmla="*/ 0 w 286935"/>
                <a:gd name="connsiteY5" fmla="*/ 0 h 1358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6935" h="1358264">
                  <a:moveTo>
                    <a:pt x="11621" y="1358265"/>
                  </a:moveTo>
                  <a:cubicBezTo>
                    <a:pt x="11621" y="1358265"/>
                    <a:pt x="104299" y="1269016"/>
                    <a:pt x="163830" y="1157287"/>
                  </a:cubicBezTo>
                  <a:cubicBezTo>
                    <a:pt x="213074" y="1064800"/>
                    <a:pt x="237458" y="961453"/>
                    <a:pt x="258604" y="858679"/>
                  </a:cubicBezTo>
                  <a:cubicBezTo>
                    <a:pt x="277749" y="765905"/>
                    <a:pt x="293180" y="671512"/>
                    <a:pt x="284417" y="577310"/>
                  </a:cubicBezTo>
                  <a:cubicBezTo>
                    <a:pt x="276511" y="491680"/>
                    <a:pt x="250412" y="409099"/>
                    <a:pt x="215456" y="330422"/>
                  </a:cubicBezTo>
                  <a:cubicBezTo>
                    <a:pt x="153353" y="190405"/>
                    <a:pt x="0" y="0"/>
                    <a:pt x="0" y="0"/>
                  </a:cubicBezTo>
                </a:path>
              </a:pathLst>
            </a:custGeom>
            <a:noFill/>
            <a:ln w="9525" cap="rnd">
              <a:solidFill>
                <a:schemeClr val="bg2">
                  <a:alpha val="25000"/>
                </a:schemeClr>
              </a:solidFill>
              <a:prstDash val="lgDash"/>
              <a:round/>
            </a:ln>
          </p:spPr>
          <p:txBody>
            <a:bodyPr rtlCol="0" anchor="ctr"/>
            <a:lstStyle/>
            <a:p>
              <a:endParaRPr lang="en-US"/>
            </a:p>
          </p:txBody>
        </p:sp>
        <p:sp>
          <p:nvSpPr>
            <p:cNvPr id="79" name="Freeform: Shape 78">
              <a:extLst>
                <a:ext uri="{FF2B5EF4-FFF2-40B4-BE49-F238E27FC236}">
                  <a16:creationId xmlns:a16="http://schemas.microsoft.com/office/drawing/2014/main" id="{63D19BC0-342A-4662-8B01-078F5BC25F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71887" y="2482500"/>
              <a:ext cx="167300" cy="890873"/>
            </a:xfrm>
            <a:custGeom>
              <a:avLst/>
              <a:gdLst>
                <a:gd name="connsiteX0" fmla="*/ 0 w 167300"/>
                <a:gd name="connsiteY0" fmla="*/ 0 h 890873"/>
                <a:gd name="connsiteX1" fmla="*/ 143732 w 167300"/>
                <a:gd name="connsiteY1" fmla="*/ 233077 h 890873"/>
                <a:gd name="connsiteX2" fmla="*/ 160973 w 167300"/>
                <a:gd name="connsiteY2" fmla="*/ 482822 h 890873"/>
                <a:gd name="connsiteX3" fmla="*/ 0 w 167300"/>
                <a:gd name="connsiteY3" fmla="*/ 890873 h 890873"/>
              </a:gdLst>
              <a:ahLst/>
              <a:cxnLst>
                <a:cxn ang="0">
                  <a:pos x="connsiteX0" y="connsiteY0"/>
                </a:cxn>
                <a:cxn ang="0">
                  <a:pos x="connsiteX1" y="connsiteY1"/>
                </a:cxn>
                <a:cxn ang="0">
                  <a:pos x="connsiteX2" y="connsiteY2"/>
                </a:cxn>
                <a:cxn ang="0">
                  <a:pos x="connsiteX3" y="connsiteY3"/>
                </a:cxn>
              </a:cxnLst>
              <a:rect l="l" t="t" r="r" b="b"/>
              <a:pathLst>
                <a:path w="167300" h="890873">
                  <a:moveTo>
                    <a:pt x="0" y="0"/>
                  </a:moveTo>
                  <a:cubicBezTo>
                    <a:pt x="0" y="0"/>
                    <a:pt x="110585" y="127254"/>
                    <a:pt x="143732" y="233077"/>
                  </a:cubicBezTo>
                  <a:cubicBezTo>
                    <a:pt x="168974" y="313563"/>
                    <a:pt x="172593" y="399098"/>
                    <a:pt x="160973" y="482822"/>
                  </a:cubicBezTo>
                  <a:cubicBezTo>
                    <a:pt x="136970" y="655892"/>
                    <a:pt x="0" y="890873"/>
                    <a:pt x="0" y="890873"/>
                  </a:cubicBezTo>
                </a:path>
              </a:pathLst>
            </a:custGeom>
            <a:noFill/>
            <a:ln w="9525" cap="rnd">
              <a:solidFill>
                <a:schemeClr val="bg2">
                  <a:alpha val="25000"/>
                </a:schemeClr>
              </a:solidFill>
              <a:prstDash val="lgDash"/>
              <a:round/>
            </a:ln>
          </p:spPr>
          <p:txBody>
            <a:bodyPr rtlCol="0" anchor="ctr"/>
            <a:lstStyle/>
            <a:p>
              <a:endParaRPr lang="en-US"/>
            </a:p>
          </p:txBody>
        </p:sp>
        <p:sp>
          <p:nvSpPr>
            <p:cNvPr id="80" name="Freeform: Shape 79">
              <a:extLst>
                <a:ext uri="{FF2B5EF4-FFF2-40B4-BE49-F238E27FC236}">
                  <a16:creationId xmlns:a16="http://schemas.microsoft.com/office/drawing/2014/main" id="{DF32521F-B67B-4D14-BB6E-0DD27E1C70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49272" y="1514475"/>
              <a:ext cx="3076098" cy="1677721"/>
            </a:xfrm>
            <a:custGeom>
              <a:avLst/>
              <a:gdLst>
                <a:gd name="connsiteX0" fmla="*/ 3076099 w 3076098"/>
                <a:gd name="connsiteY0" fmla="*/ 12287 h 1677721"/>
                <a:gd name="connsiteX1" fmla="*/ 3054287 w 3076098"/>
                <a:gd name="connsiteY1" fmla="*/ 609029 h 1677721"/>
                <a:gd name="connsiteX2" fmla="*/ 3054287 w 3076098"/>
                <a:gd name="connsiteY2" fmla="*/ 824770 h 1677721"/>
                <a:gd name="connsiteX3" fmla="*/ 3002375 w 3076098"/>
                <a:gd name="connsiteY3" fmla="*/ 1158240 h 1677721"/>
                <a:gd name="connsiteX4" fmla="*/ 2945797 w 3076098"/>
                <a:gd name="connsiteY4" fmla="*/ 1277112 h 1677721"/>
                <a:gd name="connsiteX5" fmla="*/ 2706815 w 3076098"/>
                <a:gd name="connsiteY5" fmla="*/ 1492853 h 1677721"/>
                <a:gd name="connsiteX6" fmla="*/ 2451735 w 3076098"/>
                <a:gd name="connsiteY6" fmla="*/ 1618583 h 1677721"/>
                <a:gd name="connsiteX7" fmla="*/ 2128457 w 3076098"/>
                <a:gd name="connsiteY7" fmla="*/ 1677448 h 1677721"/>
                <a:gd name="connsiteX8" fmla="*/ 1672495 w 3076098"/>
                <a:gd name="connsiteY8" fmla="*/ 1505522 h 1677721"/>
                <a:gd name="connsiteX9" fmla="*/ 1445038 w 3076098"/>
                <a:gd name="connsiteY9" fmla="*/ 1230916 h 1677721"/>
                <a:gd name="connsiteX10" fmla="*/ 1381506 w 3076098"/>
                <a:gd name="connsiteY10" fmla="*/ 1044035 h 1677721"/>
                <a:gd name="connsiteX11" fmla="*/ 1260253 w 3076098"/>
                <a:gd name="connsiteY11" fmla="*/ 837533 h 1677721"/>
                <a:gd name="connsiteX12" fmla="*/ 1108520 w 3076098"/>
                <a:gd name="connsiteY12" fmla="*/ 772954 h 1677721"/>
                <a:gd name="connsiteX13" fmla="*/ 955358 w 3076098"/>
                <a:gd name="connsiteY13" fmla="*/ 751427 h 1677721"/>
                <a:gd name="connsiteX14" fmla="*/ 763810 w 3076098"/>
                <a:gd name="connsiteY14" fmla="*/ 764762 h 1677721"/>
                <a:gd name="connsiteX15" fmla="*/ 651224 w 3076098"/>
                <a:gd name="connsiteY15" fmla="*/ 728186 h 1677721"/>
                <a:gd name="connsiteX16" fmla="*/ 510730 w 3076098"/>
                <a:gd name="connsiteY16" fmla="*/ 587788 h 1677721"/>
                <a:gd name="connsiteX17" fmla="*/ 323183 w 3076098"/>
                <a:gd name="connsiteY17" fmla="*/ 353187 h 1677721"/>
                <a:gd name="connsiteX18" fmla="*/ 0 w 3076098"/>
                <a:gd name="connsiteY18" fmla="*/ 0 h 1677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076098" h="1677721">
                  <a:moveTo>
                    <a:pt x="3076099" y="12287"/>
                  </a:moveTo>
                  <a:cubicBezTo>
                    <a:pt x="3069336" y="183071"/>
                    <a:pt x="3053525" y="438150"/>
                    <a:pt x="3054287" y="609029"/>
                  </a:cubicBezTo>
                  <a:cubicBezTo>
                    <a:pt x="3054572" y="680942"/>
                    <a:pt x="3056477" y="752856"/>
                    <a:pt x="3054287" y="824770"/>
                  </a:cubicBezTo>
                  <a:cubicBezTo>
                    <a:pt x="3050858" y="937832"/>
                    <a:pt x="3038285" y="1051084"/>
                    <a:pt x="3002375" y="1158240"/>
                  </a:cubicBezTo>
                  <a:cubicBezTo>
                    <a:pt x="2988374" y="1200055"/>
                    <a:pt x="2969895" y="1240155"/>
                    <a:pt x="2945797" y="1277112"/>
                  </a:cubicBezTo>
                  <a:cubicBezTo>
                    <a:pt x="2886742" y="1367885"/>
                    <a:pt x="2798636" y="1434846"/>
                    <a:pt x="2706815" y="1492853"/>
                  </a:cubicBezTo>
                  <a:cubicBezTo>
                    <a:pt x="2626424" y="1543717"/>
                    <a:pt x="2541080" y="1586103"/>
                    <a:pt x="2451735" y="1618583"/>
                  </a:cubicBezTo>
                  <a:cubicBezTo>
                    <a:pt x="2347817" y="1656398"/>
                    <a:pt x="2238851" y="1680591"/>
                    <a:pt x="2128457" y="1677448"/>
                  </a:cubicBezTo>
                  <a:cubicBezTo>
                    <a:pt x="1962436" y="1672781"/>
                    <a:pt x="1804702" y="1606677"/>
                    <a:pt x="1672495" y="1505522"/>
                  </a:cubicBezTo>
                  <a:cubicBezTo>
                    <a:pt x="1576483" y="1432084"/>
                    <a:pt x="1493520" y="1341501"/>
                    <a:pt x="1445038" y="1230916"/>
                  </a:cubicBezTo>
                  <a:cubicBezTo>
                    <a:pt x="1418653" y="1170623"/>
                    <a:pt x="1401794" y="1106710"/>
                    <a:pt x="1381506" y="1044035"/>
                  </a:cubicBezTo>
                  <a:cubicBezTo>
                    <a:pt x="1356360" y="966026"/>
                    <a:pt x="1324261" y="887730"/>
                    <a:pt x="1260253" y="837533"/>
                  </a:cubicBezTo>
                  <a:cubicBezTo>
                    <a:pt x="1216628" y="803243"/>
                    <a:pt x="1162717" y="786194"/>
                    <a:pt x="1108520" y="772954"/>
                  </a:cubicBezTo>
                  <a:cubicBezTo>
                    <a:pt x="1058228" y="760667"/>
                    <a:pt x="1007078" y="750570"/>
                    <a:pt x="955358" y="751427"/>
                  </a:cubicBezTo>
                  <a:cubicBezTo>
                    <a:pt x="891064" y="752475"/>
                    <a:pt x="827818" y="770001"/>
                    <a:pt x="763810" y="764762"/>
                  </a:cubicBezTo>
                  <a:cubicBezTo>
                    <a:pt x="723995" y="761524"/>
                    <a:pt x="685514" y="748760"/>
                    <a:pt x="651224" y="728186"/>
                  </a:cubicBezTo>
                  <a:cubicBezTo>
                    <a:pt x="594074" y="693896"/>
                    <a:pt x="552545" y="639985"/>
                    <a:pt x="510730" y="587788"/>
                  </a:cubicBezTo>
                  <a:cubicBezTo>
                    <a:pt x="448151" y="509683"/>
                    <a:pt x="384524" y="432245"/>
                    <a:pt x="323183" y="353187"/>
                  </a:cubicBezTo>
                  <a:cubicBezTo>
                    <a:pt x="246221" y="253937"/>
                    <a:pt x="94202" y="82868"/>
                    <a:pt x="0" y="0"/>
                  </a:cubicBezTo>
                </a:path>
              </a:pathLst>
            </a:custGeom>
            <a:noFill/>
            <a:ln w="9525" cap="rnd">
              <a:solidFill>
                <a:schemeClr val="bg2">
                  <a:alpha val="25000"/>
                </a:schemeClr>
              </a:solidFill>
              <a:prstDash val="lgDash"/>
              <a:round/>
            </a:ln>
          </p:spPr>
          <p:txBody>
            <a:bodyPr rtlCol="0" anchor="ctr"/>
            <a:lstStyle/>
            <a:p>
              <a:endParaRPr lang="en-US"/>
            </a:p>
          </p:txBody>
        </p:sp>
        <p:sp>
          <p:nvSpPr>
            <p:cNvPr id="81" name="Freeform: Shape 80">
              <a:extLst>
                <a:ext uri="{FF2B5EF4-FFF2-40B4-BE49-F238E27FC236}">
                  <a16:creationId xmlns:a16="http://schemas.microsoft.com/office/drawing/2014/main" id="{56F73602-5ACB-4102-894B-D140E71E67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9025" y="1548764"/>
              <a:ext cx="2607257" cy="1468691"/>
            </a:xfrm>
            <a:custGeom>
              <a:avLst/>
              <a:gdLst>
                <a:gd name="connsiteX0" fmla="*/ 2568321 w 2607257"/>
                <a:gd name="connsiteY0" fmla="*/ 18002 h 1468691"/>
                <a:gd name="connsiteX1" fmla="*/ 2590609 w 2607257"/>
                <a:gd name="connsiteY1" fmla="*/ 258509 h 1468691"/>
                <a:gd name="connsiteX2" fmla="*/ 2606802 w 2607257"/>
                <a:gd name="connsiteY2" fmla="*/ 563118 h 1468691"/>
                <a:gd name="connsiteX3" fmla="*/ 2587181 w 2607257"/>
                <a:gd name="connsiteY3" fmla="*/ 910400 h 1468691"/>
                <a:gd name="connsiteX4" fmla="*/ 2568702 w 2607257"/>
                <a:gd name="connsiteY4" fmla="*/ 1001554 h 1468691"/>
                <a:gd name="connsiteX5" fmla="*/ 2407063 w 2607257"/>
                <a:gd name="connsiteY5" fmla="*/ 1262348 h 1468691"/>
                <a:gd name="connsiteX6" fmla="*/ 2211896 w 2607257"/>
                <a:gd name="connsiteY6" fmla="*/ 1390078 h 1468691"/>
                <a:gd name="connsiteX7" fmla="*/ 1936623 w 2607257"/>
                <a:gd name="connsiteY7" fmla="*/ 1466660 h 1468691"/>
                <a:gd name="connsiteX8" fmla="*/ 1749933 w 2607257"/>
                <a:gd name="connsiteY8" fmla="*/ 1447514 h 1468691"/>
                <a:gd name="connsiteX9" fmla="*/ 1594295 w 2607257"/>
                <a:gd name="connsiteY9" fmla="*/ 1351788 h 1468691"/>
                <a:gd name="connsiteX10" fmla="*/ 1512951 w 2607257"/>
                <a:gd name="connsiteY10" fmla="*/ 1227392 h 1468691"/>
                <a:gd name="connsiteX11" fmla="*/ 1500949 w 2607257"/>
                <a:gd name="connsiteY11" fmla="*/ 992886 h 1468691"/>
                <a:gd name="connsiteX12" fmla="*/ 1541621 w 2607257"/>
                <a:gd name="connsiteY12" fmla="*/ 803910 h 1468691"/>
                <a:gd name="connsiteX13" fmla="*/ 1541621 w 2607257"/>
                <a:gd name="connsiteY13" fmla="*/ 665131 h 1468691"/>
                <a:gd name="connsiteX14" fmla="*/ 1429131 w 2607257"/>
                <a:gd name="connsiteY14" fmla="*/ 526352 h 1468691"/>
                <a:gd name="connsiteX15" fmla="*/ 1163383 w 2607257"/>
                <a:gd name="connsiteY15" fmla="*/ 449771 h 1468691"/>
                <a:gd name="connsiteX16" fmla="*/ 811530 w 2607257"/>
                <a:gd name="connsiteY16" fmla="*/ 406718 h 1468691"/>
                <a:gd name="connsiteX17" fmla="*/ 574548 w 2607257"/>
                <a:gd name="connsiteY17" fmla="*/ 354044 h 1468691"/>
                <a:gd name="connsiteX18" fmla="*/ 284893 w 2607257"/>
                <a:gd name="connsiteY18" fmla="*/ 224885 h 1468691"/>
                <a:gd name="connsiteX19" fmla="*/ 0 w 2607257"/>
                <a:gd name="connsiteY19" fmla="*/ 0 h 1468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607257" h="1468691">
                  <a:moveTo>
                    <a:pt x="2568321" y="18002"/>
                  </a:moveTo>
                  <a:cubicBezTo>
                    <a:pt x="2574989" y="70009"/>
                    <a:pt x="2587752" y="206121"/>
                    <a:pt x="2590609" y="258509"/>
                  </a:cubicBezTo>
                  <a:cubicBezTo>
                    <a:pt x="2596134" y="360045"/>
                    <a:pt x="2604707" y="461486"/>
                    <a:pt x="2606802" y="563118"/>
                  </a:cubicBezTo>
                  <a:cubicBezTo>
                    <a:pt x="2609088" y="679228"/>
                    <a:pt x="2602802" y="795338"/>
                    <a:pt x="2587181" y="910400"/>
                  </a:cubicBezTo>
                  <a:cubicBezTo>
                    <a:pt x="2582990" y="941165"/>
                    <a:pt x="2577274" y="971645"/>
                    <a:pt x="2568702" y="1001554"/>
                  </a:cubicBezTo>
                  <a:cubicBezTo>
                    <a:pt x="2540222" y="1101471"/>
                    <a:pt x="2482501" y="1190816"/>
                    <a:pt x="2407063" y="1262348"/>
                  </a:cubicBezTo>
                  <a:cubicBezTo>
                    <a:pt x="2350294" y="1316165"/>
                    <a:pt x="2283047" y="1357313"/>
                    <a:pt x="2211896" y="1390078"/>
                  </a:cubicBezTo>
                  <a:cubicBezTo>
                    <a:pt x="2124742" y="1430179"/>
                    <a:pt x="2032159" y="1458754"/>
                    <a:pt x="1936623" y="1466660"/>
                  </a:cubicBezTo>
                  <a:cubicBezTo>
                    <a:pt x="1873567" y="1471898"/>
                    <a:pt x="1809845" y="1467517"/>
                    <a:pt x="1749933" y="1447514"/>
                  </a:cubicBezTo>
                  <a:cubicBezTo>
                    <a:pt x="1691449" y="1428083"/>
                    <a:pt x="1638109" y="1395222"/>
                    <a:pt x="1594295" y="1351788"/>
                  </a:cubicBezTo>
                  <a:cubicBezTo>
                    <a:pt x="1558576" y="1316450"/>
                    <a:pt x="1530001" y="1274540"/>
                    <a:pt x="1512951" y="1227392"/>
                  </a:cubicBezTo>
                  <a:cubicBezTo>
                    <a:pt x="1485900" y="1152811"/>
                    <a:pt x="1487519" y="1071467"/>
                    <a:pt x="1500949" y="992886"/>
                  </a:cubicBezTo>
                  <a:cubicBezTo>
                    <a:pt x="1511808" y="929354"/>
                    <a:pt x="1529810" y="867251"/>
                    <a:pt x="1541621" y="803910"/>
                  </a:cubicBezTo>
                  <a:cubicBezTo>
                    <a:pt x="1550194" y="757714"/>
                    <a:pt x="1554194" y="710279"/>
                    <a:pt x="1541621" y="665131"/>
                  </a:cubicBezTo>
                  <a:cubicBezTo>
                    <a:pt x="1525143" y="605981"/>
                    <a:pt x="1481233" y="559403"/>
                    <a:pt x="1429131" y="526352"/>
                  </a:cubicBezTo>
                  <a:cubicBezTo>
                    <a:pt x="1350455" y="476536"/>
                    <a:pt x="1256157" y="461772"/>
                    <a:pt x="1163383" y="449771"/>
                  </a:cubicBezTo>
                  <a:cubicBezTo>
                    <a:pt x="1046131" y="434626"/>
                    <a:pt x="928306" y="424720"/>
                    <a:pt x="811530" y="406718"/>
                  </a:cubicBezTo>
                  <a:cubicBezTo>
                    <a:pt x="731425" y="394335"/>
                    <a:pt x="652081" y="377571"/>
                    <a:pt x="574548" y="354044"/>
                  </a:cubicBezTo>
                  <a:cubicBezTo>
                    <a:pt x="472916" y="323279"/>
                    <a:pt x="375094" y="280702"/>
                    <a:pt x="284893" y="224885"/>
                  </a:cubicBezTo>
                  <a:cubicBezTo>
                    <a:pt x="181832" y="161068"/>
                    <a:pt x="90868" y="80296"/>
                    <a:pt x="0" y="0"/>
                  </a:cubicBezTo>
                </a:path>
              </a:pathLst>
            </a:custGeom>
            <a:noFill/>
            <a:ln w="9525" cap="rnd">
              <a:solidFill>
                <a:schemeClr val="bg2">
                  <a:alpha val="25000"/>
                </a:schemeClr>
              </a:solidFill>
              <a:prstDash val="lgDash"/>
              <a:round/>
            </a:ln>
          </p:spPr>
          <p:txBody>
            <a:bodyPr rtlCol="0" anchor="ctr"/>
            <a:lstStyle/>
            <a:p>
              <a:endParaRPr lang="en-US"/>
            </a:p>
          </p:txBody>
        </p:sp>
        <p:sp>
          <p:nvSpPr>
            <p:cNvPr id="82" name="Freeform: Shape 81">
              <a:extLst>
                <a:ext uri="{FF2B5EF4-FFF2-40B4-BE49-F238E27FC236}">
                  <a16:creationId xmlns:a16="http://schemas.microsoft.com/office/drawing/2014/main" id="{E87FA368-45DC-4276-A257-F67A12B20F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50204" y="1524380"/>
              <a:ext cx="2095685" cy="1175182"/>
            </a:xfrm>
            <a:custGeom>
              <a:avLst/>
              <a:gdLst>
                <a:gd name="connsiteX0" fmla="*/ 1950434 w 2095685"/>
                <a:gd name="connsiteY0" fmla="*/ 0 h 1175182"/>
                <a:gd name="connsiteX1" fmla="*/ 2077307 w 2095685"/>
                <a:gd name="connsiteY1" fmla="*/ 479108 h 1175182"/>
                <a:gd name="connsiteX2" fmla="*/ 2089309 w 2095685"/>
                <a:gd name="connsiteY2" fmla="*/ 826008 h 1175182"/>
                <a:gd name="connsiteX3" fmla="*/ 1987582 w 2095685"/>
                <a:gd name="connsiteY3" fmla="*/ 1101185 h 1175182"/>
                <a:gd name="connsiteX4" fmla="*/ 1818037 w 2095685"/>
                <a:gd name="connsiteY4" fmla="*/ 1173004 h 1175182"/>
                <a:gd name="connsiteX5" fmla="*/ 1694402 w 2095685"/>
                <a:gd name="connsiteY5" fmla="*/ 1157097 h 1175182"/>
                <a:gd name="connsiteX6" fmla="*/ 1594676 w 2095685"/>
                <a:gd name="connsiteY6" fmla="*/ 1013555 h 1175182"/>
                <a:gd name="connsiteX7" fmla="*/ 1664494 w 2095685"/>
                <a:gd name="connsiteY7" fmla="*/ 790289 h 1175182"/>
                <a:gd name="connsiteX8" fmla="*/ 1684401 w 2095685"/>
                <a:gd name="connsiteY8" fmla="*/ 527114 h 1175182"/>
                <a:gd name="connsiteX9" fmla="*/ 1550765 w 2095685"/>
                <a:gd name="connsiteY9" fmla="*/ 343662 h 1175182"/>
                <a:gd name="connsiteX10" fmla="*/ 1315402 w 2095685"/>
                <a:gd name="connsiteY10" fmla="*/ 265938 h 1175182"/>
                <a:gd name="connsiteX11" fmla="*/ 876586 w 2095685"/>
                <a:gd name="connsiteY11" fmla="*/ 200120 h 1175182"/>
                <a:gd name="connsiteX12" fmla="*/ 591312 w 2095685"/>
                <a:gd name="connsiteY12" fmla="*/ 186119 h 1175182"/>
                <a:gd name="connsiteX13" fmla="*/ 0 w 2095685"/>
                <a:gd name="connsiteY13" fmla="*/ 16669 h 1175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95685" h="1175182">
                  <a:moveTo>
                    <a:pt x="1950434" y="0"/>
                  </a:moveTo>
                  <a:cubicBezTo>
                    <a:pt x="1973485" y="77629"/>
                    <a:pt x="2063115" y="399383"/>
                    <a:pt x="2077307" y="479108"/>
                  </a:cubicBezTo>
                  <a:cubicBezTo>
                    <a:pt x="2097786" y="593693"/>
                    <a:pt x="2100167" y="710089"/>
                    <a:pt x="2089309" y="826008"/>
                  </a:cubicBezTo>
                  <a:cubicBezTo>
                    <a:pt x="2079784" y="927545"/>
                    <a:pt x="2061401" y="1032891"/>
                    <a:pt x="1987582" y="1101185"/>
                  </a:cubicBezTo>
                  <a:cubicBezTo>
                    <a:pt x="1941481" y="1143762"/>
                    <a:pt x="1880616" y="1165670"/>
                    <a:pt x="1818037" y="1173004"/>
                  </a:cubicBezTo>
                  <a:cubicBezTo>
                    <a:pt x="1775746" y="1177957"/>
                    <a:pt x="1732693" y="1175195"/>
                    <a:pt x="1694402" y="1157097"/>
                  </a:cubicBezTo>
                  <a:cubicBezTo>
                    <a:pt x="1638110" y="1130427"/>
                    <a:pt x="1600295" y="1075373"/>
                    <a:pt x="1594676" y="1013555"/>
                  </a:cubicBezTo>
                  <a:cubicBezTo>
                    <a:pt x="1587532" y="934879"/>
                    <a:pt x="1635633" y="864870"/>
                    <a:pt x="1664494" y="790289"/>
                  </a:cubicBezTo>
                  <a:cubicBezTo>
                    <a:pt x="1696974" y="706279"/>
                    <a:pt x="1708594" y="613791"/>
                    <a:pt x="1684401" y="527114"/>
                  </a:cubicBezTo>
                  <a:cubicBezTo>
                    <a:pt x="1663351" y="451580"/>
                    <a:pt x="1616488" y="386620"/>
                    <a:pt x="1550765" y="343662"/>
                  </a:cubicBezTo>
                  <a:cubicBezTo>
                    <a:pt x="1480947" y="298133"/>
                    <a:pt x="1397508" y="282131"/>
                    <a:pt x="1315402" y="265938"/>
                  </a:cubicBezTo>
                  <a:cubicBezTo>
                    <a:pt x="1170051" y="237173"/>
                    <a:pt x="1024128" y="212027"/>
                    <a:pt x="876586" y="200120"/>
                  </a:cubicBezTo>
                  <a:cubicBezTo>
                    <a:pt x="781717" y="192500"/>
                    <a:pt x="686276" y="193643"/>
                    <a:pt x="591312" y="186119"/>
                  </a:cubicBezTo>
                  <a:cubicBezTo>
                    <a:pt x="465296" y="176213"/>
                    <a:pt x="160211" y="193453"/>
                    <a:pt x="0" y="16669"/>
                  </a:cubicBezTo>
                </a:path>
              </a:pathLst>
            </a:custGeom>
            <a:noFill/>
            <a:ln w="9525" cap="rnd">
              <a:solidFill>
                <a:schemeClr val="bg2">
                  <a:alpha val="25000"/>
                </a:schemeClr>
              </a:solidFill>
              <a:prstDash val="lgDash"/>
              <a:round/>
            </a:ln>
          </p:spPr>
          <p:txBody>
            <a:bodyPr rtlCol="0" anchor="ctr"/>
            <a:lstStyle/>
            <a:p>
              <a:endParaRPr lang="en-US"/>
            </a:p>
          </p:txBody>
        </p:sp>
      </p:grpSp>
    </p:spTree>
    <p:extLst>
      <p:ext uri="{BB962C8B-B14F-4D97-AF65-F5344CB8AC3E}">
        <p14:creationId xmlns:p14="http://schemas.microsoft.com/office/powerpoint/2010/main" val="407187857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3028E8E-EA98-3703-C157-E5B43E24412D}"/>
              </a:ext>
            </a:extLst>
          </p:cNvPr>
          <p:cNvPicPr>
            <a:picLocks noChangeAspect="1"/>
          </p:cNvPicPr>
          <p:nvPr/>
        </p:nvPicPr>
        <p:blipFill>
          <a:blip r:embed="rId2"/>
          <a:stretch>
            <a:fillRect/>
          </a:stretch>
        </p:blipFill>
        <p:spPr>
          <a:xfrm>
            <a:off x="860529" y="783588"/>
            <a:ext cx="10481548" cy="5124843"/>
          </a:xfrm>
          <a:prstGeom prst="rect">
            <a:avLst/>
          </a:prstGeom>
        </p:spPr>
      </p:pic>
    </p:spTree>
    <p:extLst>
      <p:ext uri="{BB962C8B-B14F-4D97-AF65-F5344CB8AC3E}">
        <p14:creationId xmlns:p14="http://schemas.microsoft.com/office/powerpoint/2010/main" val="38063830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2ADF3B8-DBCC-93FE-5F7C-8E4907FE0F4A}"/>
              </a:ext>
            </a:extLst>
          </p:cNvPr>
          <p:cNvPicPr>
            <a:picLocks noChangeAspect="1"/>
          </p:cNvPicPr>
          <p:nvPr/>
        </p:nvPicPr>
        <p:blipFill>
          <a:blip r:embed="rId2"/>
          <a:stretch>
            <a:fillRect/>
          </a:stretch>
        </p:blipFill>
        <p:spPr>
          <a:xfrm>
            <a:off x="736560" y="716754"/>
            <a:ext cx="10526386" cy="5112546"/>
          </a:xfrm>
          <a:prstGeom prst="rect">
            <a:avLst/>
          </a:prstGeom>
        </p:spPr>
      </p:pic>
    </p:spTree>
    <p:extLst>
      <p:ext uri="{BB962C8B-B14F-4D97-AF65-F5344CB8AC3E}">
        <p14:creationId xmlns:p14="http://schemas.microsoft.com/office/powerpoint/2010/main" val="388189781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68DE612-D46D-9F75-CB46-2E9811E5434E}"/>
              </a:ext>
            </a:extLst>
          </p:cNvPr>
          <p:cNvPicPr>
            <a:picLocks noChangeAspect="1"/>
          </p:cNvPicPr>
          <p:nvPr/>
        </p:nvPicPr>
        <p:blipFill>
          <a:blip r:embed="rId2"/>
          <a:stretch>
            <a:fillRect/>
          </a:stretch>
        </p:blipFill>
        <p:spPr>
          <a:xfrm>
            <a:off x="328709" y="712176"/>
            <a:ext cx="11696069" cy="5509719"/>
          </a:xfrm>
          <a:prstGeom prst="rect">
            <a:avLst/>
          </a:prstGeom>
        </p:spPr>
      </p:pic>
    </p:spTree>
    <p:extLst>
      <p:ext uri="{BB962C8B-B14F-4D97-AF65-F5344CB8AC3E}">
        <p14:creationId xmlns:p14="http://schemas.microsoft.com/office/powerpoint/2010/main" val="195329761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A3AD7D-4992-877F-B26C-EFEC235AFFAA}"/>
              </a:ext>
            </a:extLst>
          </p:cNvPr>
          <p:cNvSpPr txBox="1"/>
          <p:nvPr/>
        </p:nvSpPr>
        <p:spPr>
          <a:xfrm>
            <a:off x="1626578" y="1547703"/>
            <a:ext cx="10163907" cy="3139321"/>
          </a:xfrm>
          <a:prstGeom prst="rect">
            <a:avLst/>
          </a:prstGeom>
          <a:noFill/>
        </p:spPr>
        <p:txBody>
          <a:bodyPr wrap="square">
            <a:spAutoFit/>
          </a:bodyPr>
          <a:lstStyle/>
          <a:p>
            <a:r>
              <a:rPr lang="en-PH" dirty="0"/>
              <a:t>Brooker, J. Concepts of Genetics (1st ed.). New York, USA: McGraw-Hill Companies Inc., 2012.</a:t>
            </a:r>
          </a:p>
          <a:p>
            <a:endParaRPr lang="en-PH" dirty="0"/>
          </a:p>
          <a:p>
            <a:r>
              <a:rPr lang="en-PH" dirty="0"/>
              <a:t>Klug, W.S, and Cummings, M.R. Concepts of genetics (6th ed). Upper Saddle River, N.J: Prentice-Hall. 2003.</a:t>
            </a:r>
          </a:p>
          <a:p>
            <a:endParaRPr lang="en-PH" dirty="0"/>
          </a:p>
          <a:p>
            <a:r>
              <a:rPr lang="en-PH" dirty="0"/>
              <a:t>Pierce, B. Genetics: a conceptual approach (8th ed). New York: W.H. Freeman. 2012.</a:t>
            </a:r>
          </a:p>
          <a:p>
            <a:endParaRPr lang="en-PH" dirty="0"/>
          </a:p>
          <a:p>
            <a:r>
              <a:rPr lang="en-PH" dirty="0"/>
              <a:t>Reece J., Taylor M., Simon E., and Dickey J. Campbell Biology: Concepts and Connections (7th ed.). Boston: Benjamin Cummings/Pearson. 2011.</a:t>
            </a:r>
          </a:p>
          <a:p>
            <a:endParaRPr lang="en-PH" dirty="0"/>
          </a:p>
          <a:p>
            <a:r>
              <a:rPr lang="en-PH" dirty="0" err="1"/>
              <a:t>Snustad</a:t>
            </a:r>
            <a:r>
              <a:rPr lang="en-PH" dirty="0"/>
              <a:t>, D.P., and Simmons, M.J. Principles of Genetics (6th ed.).  Hoboken, NJ: Wiley. 2012.</a:t>
            </a:r>
          </a:p>
        </p:txBody>
      </p:sp>
    </p:spTree>
    <p:extLst>
      <p:ext uri="{BB962C8B-B14F-4D97-AF65-F5344CB8AC3E}">
        <p14:creationId xmlns:p14="http://schemas.microsoft.com/office/powerpoint/2010/main" val="30606411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1BA7994-6181-AB65-3C94-9805A02C2F88}"/>
              </a:ext>
            </a:extLst>
          </p:cNvPr>
          <p:cNvPicPr>
            <a:picLocks noChangeAspect="1"/>
          </p:cNvPicPr>
          <p:nvPr/>
        </p:nvPicPr>
        <p:blipFill>
          <a:blip r:embed="rId2"/>
          <a:stretch>
            <a:fillRect/>
          </a:stretch>
        </p:blipFill>
        <p:spPr>
          <a:xfrm>
            <a:off x="229861" y="200660"/>
            <a:ext cx="11647400" cy="6379044"/>
          </a:xfrm>
          <a:prstGeom prst="rect">
            <a:avLst/>
          </a:prstGeom>
        </p:spPr>
      </p:pic>
    </p:spTree>
    <p:extLst>
      <p:ext uri="{BB962C8B-B14F-4D97-AF65-F5344CB8AC3E}">
        <p14:creationId xmlns:p14="http://schemas.microsoft.com/office/powerpoint/2010/main" val="24173580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3AC8AC2-9B05-B87D-8616-52B45AA35520}"/>
              </a:ext>
            </a:extLst>
          </p:cNvPr>
          <p:cNvPicPr>
            <a:picLocks noChangeAspect="1"/>
          </p:cNvPicPr>
          <p:nvPr/>
        </p:nvPicPr>
        <p:blipFill>
          <a:blip r:embed="rId2"/>
          <a:stretch>
            <a:fillRect/>
          </a:stretch>
        </p:blipFill>
        <p:spPr>
          <a:xfrm>
            <a:off x="462937" y="343617"/>
            <a:ext cx="11344750" cy="6146635"/>
          </a:xfrm>
          <a:prstGeom prst="rect">
            <a:avLst/>
          </a:prstGeom>
        </p:spPr>
      </p:pic>
    </p:spTree>
    <p:extLst>
      <p:ext uri="{BB962C8B-B14F-4D97-AF65-F5344CB8AC3E}">
        <p14:creationId xmlns:p14="http://schemas.microsoft.com/office/powerpoint/2010/main" val="32336796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8CAA60A-AE0C-412F-66CB-8B50F59B66F4}"/>
              </a:ext>
            </a:extLst>
          </p:cNvPr>
          <p:cNvPicPr>
            <a:picLocks noChangeAspect="1"/>
          </p:cNvPicPr>
          <p:nvPr/>
        </p:nvPicPr>
        <p:blipFill>
          <a:blip r:embed="rId2"/>
          <a:stretch>
            <a:fillRect/>
          </a:stretch>
        </p:blipFill>
        <p:spPr>
          <a:xfrm>
            <a:off x="601503" y="636104"/>
            <a:ext cx="11047157" cy="5695122"/>
          </a:xfrm>
          <a:prstGeom prst="rect">
            <a:avLst/>
          </a:prstGeom>
        </p:spPr>
      </p:pic>
    </p:spTree>
    <p:extLst>
      <p:ext uri="{BB962C8B-B14F-4D97-AF65-F5344CB8AC3E}">
        <p14:creationId xmlns:p14="http://schemas.microsoft.com/office/powerpoint/2010/main" val="2404673599"/>
      </p:ext>
    </p:extLst>
  </p:cSld>
  <p:clrMapOvr>
    <a:masterClrMapping/>
  </p:clrMapOvr>
</p:sld>
</file>

<file path=ppt/theme/theme1.xml><?xml version="1.0" encoding="utf-8"?>
<a:theme xmlns:a="http://schemas.openxmlformats.org/drawingml/2006/main" name="ExploreVTI">
  <a:themeElements>
    <a:clrScheme name="AnalogousFromDarkSeedLeftStep">
      <a:dk1>
        <a:srgbClr val="000000"/>
      </a:dk1>
      <a:lt1>
        <a:srgbClr val="FFFFFF"/>
      </a:lt1>
      <a:dk2>
        <a:srgbClr val="301B2D"/>
      </a:dk2>
      <a:lt2>
        <a:srgbClr val="F0F3F2"/>
      </a:lt2>
      <a:accent1>
        <a:srgbClr val="E72983"/>
      </a:accent1>
      <a:accent2>
        <a:srgbClr val="D517C0"/>
      </a:accent2>
      <a:accent3>
        <a:srgbClr val="AD29E7"/>
      </a:accent3>
      <a:accent4>
        <a:srgbClr val="5725D7"/>
      </a:accent4>
      <a:accent5>
        <a:srgbClr val="2944E7"/>
      </a:accent5>
      <a:accent6>
        <a:srgbClr val="1781D5"/>
      </a:accent6>
      <a:hlink>
        <a:srgbClr val="433FBF"/>
      </a:hlink>
      <a:folHlink>
        <a:srgbClr val="7F7F7F"/>
      </a:folHlink>
    </a:clrScheme>
    <a:fontScheme name="Custom 23">
      <a:majorFont>
        <a:latin typeface="Rockwell"/>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xploreVTI" id="{157DDAE2-BFCD-43FD-9602-E5EFEAD66DC3}" vid="{04B6EBF8-4645-4305-9753-050B4204785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49</TotalTime>
  <Words>324</Words>
  <Application>Microsoft Office PowerPoint</Application>
  <PresentationFormat>Widescreen</PresentationFormat>
  <Paragraphs>25</Paragraphs>
  <Slides>63</Slides>
  <Notes>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63</vt:i4>
      </vt:variant>
    </vt:vector>
  </HeadingPairs>
  <TitlesOfParts>
    <vt:vector size="72" baseType="lpstr">
      <vt:lpstr>Aptos</vt:lpstr>
      <vt:lpstr>Arial</vt:lpstr>
      <vt:lpstr>Avenir Next LT Pro</vt:lpstr>
      <vt:lpstr>AvenirNext LT Pro Medium</vt:lpstr>
      <vt:lpstr>Open Sans</vt:lpstr>
      <vt:lpstr>Rockwell</vt:lpstr>
      <vt:lpstr>Segoe UI</vt:lpstr>
      <vt:lpstr>Segoe UI Semilight</vt:lpstr>
      <vt:lpstr>ExploreVTI</vt:lpstr>
      <vt:lpstr>GENE INTERACTION</vt:lpstr>
      <vt:lpstr>PowerPoint Presentation</vt:lpstr>
      <vt:lpstr>PowerPoint Presentation</vt:lpstr>
      <vt:lpstr>How are traits that do not follow Mendel’s assumptions inherited?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GENETIC INTERACTION</vt:lpstr>
      <vt:lpstr>PowerPoint Presentation</vt:lpstr>
      <vt:lpstr>How do genes from two different loci interact to control the expression of one phenotypic trait?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Maedel Joy Escote</dc:creator>
  <cp:lastModifiedBy>Maedel Joy Escote</cp:lastModifiedBy>
  <cp:revision>1</cp:revision>
  <dcterms:created xsi:type="dcterms:W3CDTF">2024-10-08T21:33:08Z</dcterms:created>
  <dcterms:modified xsi:type="dcterms:W3CDTF">2024-10-08T22:22:58Z</dcterms:modified>
</cp:coreProperties>
</file>